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90" r:id="rId2"/>
    <p:sldId id="262" r:id="rId3"/>
    <p:sldId id="270" r:id="rId4"/>
    <p:sldId id="295" r:id="rId5"/>
    <p:sldId id="292" r:id="rId6"/>
    <p:sldId id="294" r:id="rId7"/>
    <p:sldId id="301" r:id="rId8"/>
    <p:sldId id="280" r:id="rId9"/>
    <p:sldId id="281" r:id="rId10"/>
    <p:sldId id="288" r:id="rId11"/>
    <p:sldId id="293" r:id="rId12"/>
    <p:sldId id="296" r:id="rId13"/>
    <p:sldId id="302" r:id="rId14"/>
    <p:sldId id="303" r:id="rId1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030"/>
    <a:srgbClr val="DADAEE"/>
    <a:srgbClr val="FF3300"/>
    <a:srgbClr val="EBE600"/>
    <a:srgbClr val="3C47B2"/>
    <a:srgbClr val="535353"/>
    <a:srgbClr val="000000"/>
    <a:srgbClr val="DFDA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7095" autoAdjust="0"/>
  </p:normalViewPr>
  <p:slideViewPr>
    <p:cSldViewPr snapToGrid="0">
      <p:cViewPr varScale="1">
        <p:scale>
          <a:sx n="75" d="100"/>
          <a:sy n="75" d="100"/>
        </p:scale>
        <p:origin x="3582" y="7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50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631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06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14/11/2024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14/11/2024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14/11/2024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14/11/2024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14/11/2024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14/11/2024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14/11/2024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microsoft.com/office/2007/relationships/hdphoto" Target="../media/hdphoto10.wdp"/><Relationship Id="rId18" Type="http://schemas.openxmlformats.org/officeDocument/2006/relationships/image" Target="../media/image74.png"/><Relationship Id="rId3" Type="http://schemas.openxmlformats.org/officeDocument/2006/relationships/image" Target="../media/image66.png"/><Relationship Id="rId21" Type="http://schemas.openxmlformats.org/officeDocument/2006/relationships/image" Target="../media/image76.png"/><Relationship Id="rId7" Type="http://schemas.microsoft.com/office/2007/relationships/hdphoto" Target="../media/hdphoto8.wdp"/><Relationship Id="rId12" Type="http://schemas.openxmlformats.org/officeDocument/2006/relationships/image" Target="../media/image71.png"/><Relationship Id="rId17" Type="http://schemas.microsoft.com/office/2007/relationships/hdphoto" Target="../media/hdphoto12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3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microsoft.com/office/2007/relationships/hdphoto" Target="../media/hdphoto9.wdp"/><Relationship Id="rId5" Type="http://schemas.openxmlformats.org/officeDocument/2006/relationships/image" Target="../media/image67.png"/><Relationship Id="rId15" Type="http://schemas.microsoft.com/office/2007/relationships/hdphoto" Target="../media/hdphoto11.wdp"/><Relationship Id="rId10" Type="http://schemas.openxmlformats.org/officeDocument/2006/relationships/image" Target="../media/image70.png"/><Relationship Id="rId19" Type="http://schemas.microsoft.com/office/2007/relationships/hdphoto" Target="../media/hdphoto13.wdp"/><Relationship Id="rId4" Type="http://schemas.microsoft.com/office/2007/relationships/hdphoto" Target="../media/hdphoto7.wdp"/><Relationship Id="rId9" Type="http://schemas.openxmlformats.org/officeDocument/2006/relationships/image" Target="../media/image28.jpe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microsoft.com/office/2007/relationships/hdphoto" Target="../media/hdphoto2.wdp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0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jpeg"/><Relationship Id="rId10" Type="http://schemas.microsoft.com/office/2007/relationships/hdphoto" Target="../media/hdphoto4.wdp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microsoft.com/office/2007/relationships/hdphoto" Target="../media/hdphoto6.wdp"/><Relationship Id="rId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895ADDA-A5B1-9E43-38C5-83E2B7CAF3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15" y="7511676"/>
            <a:ext cx="2793763" cy="1363203"/>
          </a:xfrm>
          <a:prstGeom prst="rect">
            <a:avLst/>
          </a:prstGeom>
        </p:spPr>
      </p:pic>
      <p:sp>
        <p:nvSpPr>
          <p:cNvPr id="71" name="ZoneTexte 70"/>
          <p:cNvSpPr txBox="1"/>
          <p:nvPr/>
        </p:nvSpPr>
        <p:spPr>
          <a:xfrm>
            <a:off x="1571273" y="541461"/>
            <a:ext cx="3055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KERIS 5.1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661406" y="1987330"/>
            <a:ext cx="190608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900" dirty="0">
                <a:ln>
                  <a:solidFill>
                    <a:schemeClr val="tx1"/>
                  </a:solidFill>
                </a:ln>
              </a:rPr>
              <a:t>220/277/347/400/440/480V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970010"/>
            <a:ext cx="6387212" cy="310858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0686_5010_B</a:t>
            </a:r>
          </a:p>
        </p:txBody>
      </p:sp>
      <p:sp>
        <p:nvSpPr>
          <p:cNvPr id="76" name="ZoneTexte 3">
            <a:extLst>
              <a:ext uri="{FF2B5EF4-FFF2-40B4-BE49-F238E27FC236}">
                <a16:creationId xmlns:a16="http://schemas.microsoft.com/office/drawing/2014/main" id="{240387C5-C62B-404D-96A2-11AF73414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886" y="9552801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AABB6070-FC5D-4A96-A8CB-5E12B407BB80}"/>
              </a:ext>
            </a:extLst>
          </p:cNvPr>
          <p:cNvSpPr txBox="1"/>
          <p:nvPr/>
        </p:nvSpPr>
        <p:spPr>
          <a:xfrm>
            <a:off x="4711661" y="2324493"/>
            <a:ext cx="178624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</a:rPr>
              <a:t>50-60 Hz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b="1" dirty="0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4132938" y="6080973"/>
            <a:ext cx="14113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/>
              <a:t>Pointe de l’indicateur orientée vers la surface à éclairer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413" y="6253605"/>
            <a:ext cx="727812" cy="34475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55E2946-DFD6-923B-99F9-0423709B2F15}"/>
              </a:ext>
            </a:extLst>
          </p:cNvPr>
          <p:cNvSpPr txBox="1"/>
          <p:nvPr/>
        </p:nvSpPr>
        <p:spPr>
          <a:xfrm>
            <a:off x="401298" y="6013249"/>
            <a:ext cx="119923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n>
                  <a:solidFill>
                    <a:schemeClr val="tx1"/>
                  </a:solidFill>
                </a:ln>
              </a:rPr>
              <a:t>KERIS 5.1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3D7642E-E21E-C9D2-3EEF-3428D746001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02" y="6319269"/>
            <a:ext cx="2851791" cy="169889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AA767AF-10FB-9C91-EF47-30DE1A9228C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53" y="1083433"/>
            <a:ext cx="4253752" cy="347797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C553E1-E983-235D-9BDD-C65541332879}"/>
              </a:ext>
            </a:extLst>
          </p:cNvPr>
          <p:cNvSpPr txBox="1"/>
          <p:nvPr/>
        </p:nvSpPr>
        <p:spPr>
          <a:xfrm>
            <a:off x="4661406" y="2777499"/>
            <a:ext cx="188964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Attention, en cas d’alimentation &gt;250V et d’utilisation d’un système de télégestion, bien s’assurer que celui-ci supporte la tension d’alimentation (exemple : </a:t>
            </a:r>
            <a:r>
              <a:rPr lang="fr-FR" sz="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Wizard</a:t>
            </a:r>
            <a:r>
              <a:rPr lang="fr-FR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Nema ne supporte pas les tensions &gt; 250V)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3418E57-1532-22D7-3EB5-601FBFECA76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145" y="6768053"/>
            <a:ext cx="2327177" cy="1993321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BD8EBCCB-50F8-57C8-1A36-385389FF52A9}"/>
              </a:ext>
            </a:extLst>
          </p:cNvPr>
          <p:cNvSpPr/>
          <p:nvPr/>
        </p:nvSpPr>
        <p:spPr>
          <a:xfrm>
            <a:off x="5491429" y="7020115"/>
            <a:ext cx="181580" cy="16460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5566325" y="6129735"/>
            <a:ext cx="809988" cy="522317"/>
          </a:xfrm>
          <a:prstGeom prst="wedgeRoundRectCallout">
            <a:avLst>
              <a:gd name="adj1" fmla="val -41157"/>
              <a:gd name="adj2" fmla="val 120251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921FFD-5FFE-6F03-2511-2C1294515EC4}"/>
              </a:ext>
            </a:extLst>
          </p:cNvPr>
          <p:cNvSpPr txBox="1"/>
          <p:nvPr/>
        </p:nvSpPr>
        <p:spPr>
          <a:xfrm>
            <a:off x="4661406" y="3695766"/>
            <a:ext cx="1889641" cy="33855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Existe en version alimentation incorporée voir page13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3BE702-6F74-282B-B835-E1EEB051102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56" y="4428994"/>
            <a:ext cx="6379465" cy="1276944"/>
          </a:xfrm>
          <a:prstGeom prst="rect">
            <a:avLst/>
          </a:prstGeom>
        </p:spPr>
      </p:pic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93" y="4435344"/>
            <a:ext cx="236761" cy="23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10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0497" y="3437817"/>
            <a:ext cx="6152659" cy="360142"/>
            <a:chOff x="-2044460" y="628184"/>
            <a:chExt cx="360000" cy="41115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1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INSTALLATION DES ALIMENTATIONS EN ARMOIRE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0708" y="3906621"/>
            <a:ext cx="1823922" cy="613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Les alimentations doivent être installées en position verticale</a:t>
            </a:r>
            <a:endParaRPr lang="fr-FR" sz="1400" i="1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723584" y="8500037"/>
            <a:ext cx="520451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Après installation il est recommandé de mesurer les températures des Tc qui ne doivent pas dépasser les valeurs indiquées dans le tableau.</a:t>
            </a:r>
          </a:p>
          <a:p>
            <a:pPr algn="ctr"/>
            <a:r>
              <a:rPr lang="fr-FR" sz="1100" dirty="0"/>
              <a:t>Ecarter les alimentations ou forcer la ventilation si besoin.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F2A996E-A58D-D4A9-81ED-09C0C0D3D49D}"/>
              </a:ext>
            </a:extLst>
          </p:cNvPr>
          <p:cNvGrpSpPr/>
          <p:nvPr/>
        </p:nvGrpSpPr>
        <p:grpSpPr>
          <a:xfrm>
            <a:off x="2287615" y="4378180"/>
            <a:ext cx="925908" cy="1927796"/>
            <a:chOff x="2296589" y="2424192"/>
            <a:chExt cx="925908" cy="192779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E9AA9C8-7651-4A94-20FA-E981FF124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068E992-008F-4B07-B8F6-CF4049489B03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34646BDE-FD0D-4BB2-B3AD-7C68755CB1AB}"/>
              </a:ext>
            </a:extLst>
          </p:cNvPr>
          <p:cNvSpPr txBox="1"/>
          <p:nvPr/>
        </p:nvSpPr>
        <p:spPr>
          <a:xfrm>
            <a:off x="3987060" y="3897588"/>
            <a:ext cx="434340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Tc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8E1DFAE1-63F5-4D41-9778-62E18F31A576}"/>
              </a:ext>
            </a:extLst>
          </p:cNvPr>
          <p:cNvSpPr/>
          <p:nvPr/>
        </p:nvSpPr>
        <p:spPr>
          <a:xfrm>
            <a:off x="3149862" y="5207868"/>
            <a:ext cx="127322" cy="127322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0C77959-ED83-4ED9-80DF-D96BC8FABC4F}"/>
              </a:ext>
            </a:extLst>
          </p:cNvPr>
          <p:cNvCxnSpPr>
            <a:cxnSpLocks/>
            <a:stCxn id="59" idx="3"/>
            <a:endCxn id="57" idx="2"/>
          </p:cNvCxnSpPr>
          <p:nvPr/>
        </p:nvCxnSpPr>
        <p:spPr>
          <a:xfrm flipV="1">
            <a:off x="1988849" y="5335190"/>
            <a:ext cx="1161013" cy="802395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F3C3528-17FC-459D-B7D6-8AB2627117FB}"/>
              </a:ext>
            </a:extLst>
          </p:cNvPr>
          <p:cNvSpPr txBox="1"/>
          <p:nvPr/>
        </p:nvSpPr>
        <p:spPr>
          <a:xfrm>
            <a:off x="834514" y="6006780"/>
            <a:ext cx="1154335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100" dirty="0"/>
              <a:t>T Ambiance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2839D78D-2F04-4A6A-9981-3E9EE2D281D8}"/>
              </a:ext>
            </a:extLst>
          </p:cNvPr>
          <p:cNvSpPr txBox="1"/>
          <p:nvPr/>
        </p:nvSpPr>
        <p:spPr>
          <a:xfrm>
            <a:off x="327726" y="5158661"/>
            <a:ext cx="177495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La mesure de la température ambiante devra être prise entre 2 alimentations</a:t>
            </a:r>
            <a:endParaRPr lang="fr-FR" sz="1400" i="1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ACD055-8B11-CD18-3AD0-67FF5ED29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61" y="7048578"/>
            <a:ext cx="1901989" cy="6849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3F93694-A7C4-8241-EF28-F277145CC3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83711" y="5016042"/>
            <a:ext cx="3281262" cy="157596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17900839-DC60-8F5A-6575-4A92A52B2247}"/>
              </a:ext>
            </a:extLst>
          </p:cNvPr>
          <p:cNvGrpSpPr/>
          <p:nvPr/>
        </p:nvGrpSpPr>
        <p:grpSpPr>
          <a:xfrm>
            <a:off x="3325840" y="4378180"/>
            <a:ext cx="925908" cy="1927796"/>
            <a:chOff x="2296589" y="2424192"/>
            <a:chExt cx="925908" cy="192779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DADCDFA-7317-8752-A867-39CC0C21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6BC87AE-64E6-BC6E-0786-1A47D39B74E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B2F68FD3-4F41-4B1F-8062-E5603521B7EC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flipH="1">
            <a:off x="3725133" y="4159198"/>
            <a:ext cx="479097" cy="566323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2E05190-EAAB-FAFB-D960-822FFC2D655E}"/>
              </a:ext>
            </a:extLst>
          </p:cNvPr>
          <p:cNvGrpSpPr/>
          <p:nvPr/>
        </p:nvGrpSpPr>
        <p:grpSpPr>
          <a:xfrm>
            <a:off x="2280742" y="6550991"/>
            <a:ext cx="925908" cy="1927796"/>
            <a:chOff x="2296589" y="2424192"/>
            <a:chExt cx="925908" cy="192779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AEAAB8BC-0102-101C-2ECD-B945D829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29F77C68-01F5-C7A4-323C-2F0DDDE6FF8F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A0172D79-C497-2C1B-932F-291EABB60556}"/>
              </a:ext>
            </a:extLst>
          </p:cNvPr>
          <p:cNvGrpSpPr/>
          <p:nvPr/>
        </p:nvGrpSpPr>
        <p:grpSpPr>
          <a:xfrm>
            <a:off x="3325839" y="6550991"/>
            <a:ext cx="925908" cy="1927796"/>
            <a:chOff x="2296589" y="2424192"/>
            <a:chExt cx="925908" cy="1927796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FB149C89-2B83-89E9-CE98-EB52541DC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13F992E-39B8-3F36-0C9F-2D5AB40D358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30" name="Image 12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BAF9A04D-9BB5-2C34-B5CE-CFA3B3A43E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800" y="679291"/>
            <a:ext cx="457573" cy="423009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F5D68CD9-DD52-D622-49A7-96C50AB336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0830" y="2445513"/>
            <a:ext cx="483512" cy="436236"/>
          </a:xfrm>
          <a:prstGeom prst="rect">
            <a:avLst/>
          </a:prstGeom>
        </p:spPr>
      </p:pic>
      <p:pic>
        <p:nvPicPr>
          <p:cNvPr id="132" name="Image 131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F7979D7D-FF88-DC9E-59B5-55FE06E383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483" y="842962"/>
            <a:ext cx="457573" cy="423009"/>
          </a:xfrm>
          <a:prstGeom prst="rect">
            <a:avLst/>
          </a:prstGeom>
        </p:spPr>
      </p:pic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F126433-DB41-52CC-0E29-9639BED36D01}"/>
              </a:ext>
            </a:extLst>
          </p:cNvPr>
          <p:cNvCxnSpPr>
            <a:cxnSpLocks/>
          </p:cNvCxnSpPr>
          <p:nvPr/>
        </p:nvCxnSpPr>
        <p:spPr>
          <a:xfrm flipH="1">
            <a:off x="2020017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306A74E4-B73D-EC5C-3EE7-6BDC679F668F}"/>
              </a:ext>
            </a:extLst>
          </p:cNvPr>
          <p:cNvCxnSpPr>
            <a:cxnSpLocks/>
          </p:cNvCxnSpPr>
          <p:nvPr/>
        </p:nvCxnSpPr>
        <p:spPr>
          <a:xfrm flipH="1" flipV="1">
            <a:off x="4248700" y="212829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6" name="Image 135">
            <a:extLst>
              <a:ext uri="{FF2B5EF4-FFF2-40B4-BE49-F238E27FC236}">
                <a16:creationId xmlns:a16="http://schemas.microsoft.com/office/drawing/2014/main" id="{4EF01F3B-AFE1-DFF3-C4CF-A3C75D01BC7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6435" y="878016"/>
            <a:ext cx="483512" cy="436236"/>
          </a:xfrm>
          <a:prstGeom prst="rect">
            <a:avLst/>
          </a:prstGeom>
        </p:spPr>
      </p:pic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1C155161-0017-5CC3-800A-E207A8E1EBF1}"/>
              </a:ext>
            </a:extLst>
          </p:cNvPr>
          <p:cNvGrpSpPr/>
          <p:nvPr/>
        </p:nvGrpSpPr>
        <p:grpSpPr>
          <a:xfrm>
            <a:off x="98341" y="572482"/>
            <a:ext cx="1106352" cy="625330"/>
            <a:chOff x="-1598296" y="6522254"/>
            <a:chExt cx="1022619" cy="482754"/>
          </a:xfrm>
        </p:grpSpPr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D84783BB-63DA-A60C-992D-62ED3C83AC0E}"/>
                </a:ext>
              </a:extLst>
            </p:cNvPr>
            <p:cNvSpPr txBox="1"/>
            <p:nvPr/>
          </p:nvSpPr>
          <p:spPr>
            <a:xfrm>
              <a:off x="-1598296" y="6791165"/>
              <a:ext cx="1022619" cy="213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    </a:t>
              </a:r>
              <a:r>
                <a:rPr lang="fr-FR" sz="900" dirty="0"/>
                <a:t>3,1 kg</a:t>
              </a:r>
            </a:p>
          </p:txBody>
        </p:sp>
        <p:pic>
          <p:nvPicPr>
            <p:cNvPr id="140" name="Picture 129">
              <a:extLst>
                <a:ext uri="{FF2B5EF4-FFF2-40B4-BE49-F238E27FC236}">
                  <a16:creationId xmlns:a16="http://schemas.microsoft.com/office/drawing/2014/main" id="{C9328A70-7929-0B19-56AC-C758199FDF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1368" y="6522254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1" name="Image 140">
            <a:extLst>
              <a:ext uri="{FF2B5EF4-FFF2-40B4-BE49-F238E27FC236}">
                <a16:creationId xmlns:a16="http://schemas.microsoft.com/office/drawing/2014/main" id="{8F5A824A-2035-CF5C-72C8-C8A18CCB1A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436" y="1101484"/>
            <a:ext cx="1902709" cy="470611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3BB943BD-4FF6-8056-3EA6-D5DBE0AB943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09824" y="2854914"/>
            <a:ext cx="1902709" cy="470611"/>
          </a:xfrm>
          <a:prstGeom prst="rect">
            <a:avLst/>
          </a:prstGeom>
        </p:spPr>
      </p:pic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61C3FB1D-104F-B32C-A9CA-74D680C49E5D}"/>
              </a:ext>
            </a:extLst>
          </p:cNvPr>
          <p:cNvGrpSpPr/>
          <p:nvPr/>
        </p:nvGrpSpPr>
        <p:grpSpPr>
          <a:xfrm>
            <a:off x="1046661" y="622107"/>
            <a:ext cx="912286" cy="1739894"/>
            <a:chOff x="974445" y="5136223"/>
            <a:chExt cx="912286" cy="1739894"/>
          </a:xfrm>
        </p:grpSpPr>
        <p:pic>
          <p:nvPicPr>
            <p:cNvPr id="144" name="Image 143">
              <a:extLst>
                <a:ext uri="{FF2B5EF4-FFF2-40B4-BE49-F238E27FC236}">
                  <a16:creationId xmlns:a16="http://schemas.microsoft.com/office/drawing/2014/main" id="{4CFE2D2F-A522-5080-D71C-A4254F95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5527" y="5614912"/>
              <a:ext cx="1739894" cy="782515"/>
            </a:xfrm>
            <a:prstGeom prst="rect">
              <a:avLst/>
            </a:prstGeom>
          </p:spPr>
        </p:pic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B7A303C1-5BBB-8E17-047B-35243EDC50EE}"/>
                </a:ext>
              </a:extLst>
            </p:cNvPr>
            <p:cNvSpPr/>
            <p:nvPr/>
          </p:nvSpPr>
          <p:spPr>
            <a:xfrm rot="16200000">
              <a:off x="691978" y="5727433"/>
              <a:ext cx="1101631" cy="73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B2A14C9-119A-1AA7-5C99-820FA4C643BD}"/>
                </a:ext>
              </a:extLst>
            </p:cNvPr>
            <p:cNvSpPr txBox="1"/>
            <p:nvPr/>
          </p:nvSpPr>
          <p:spPr>
            <a:xfrm>
              <a:off x="1486545" y="6424828"/>
              <a:ext cx="228801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fr-FR" sz="800" dirty="0">
                  <a:latin typeface="Calibri" panose="020F0502020204030204" pitchFamily="34" charset="0"/>
                  <a:cs typeface="Calibri" panose="020F0502020204030204" pitchFamily="34" charset="0"/>
                </a:rPr>
                <a:t>134</a:t>
              </a:r>
            </a:p>
          </p:txBody>
        </p:sp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A70E67E-73EE-C937-7F3E-4AAFCF1CB608}"/>
                </a:ext>
              </a:extLst>
            </p:cNvPr>
            <p:cNvSpPr txBox="1"/>
            <p:nvPr/>
          </p:nvSpPr>
          <p:spPr>
            <a:xfrm>
              <a:off x="974445" y="6669692"/>
              <a:ext cx="282855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fr-FR" sz="800" dirty="0">
                  <a:latin typeface="Calibri" panose="020F0502020204030204" pitchFamily="34" charset="0"/>
                  <a:cs typeface="Calibri" panose="020F0502020204030204" pitchFamily="34" charset="0"/>
                </a:rPr>
                <a:t>58,6</a:t>
              </a:r>
            </a:p>
          </p:txBody>
        </p:sp>
        <p:sp>
          <p:nvSpPr>
            <p:cNvPr id="148" name="ZoneTexte 147">
              <a:extLst>
                <a:ext uri="{FF2B5EF4-FFF2-40B4-BE49-F238E27FC236}">
                  <a16:creationId xmlns:a16="http://schemas.microsoft.com/office/drawing/2014/main" id="{19D1E1D1-B393-FDDC-593C-AE8DB1AAC2B9}"/>
                </a:ext>
              </a:extLst>
            </p:cNvPr>
            <p:cNvSpPr txBox="1"/>
            <p:nvPr/>
          </p:nvSpPr>
          <p:spPr>
            <a:xfrm>
              <a:off x="1001115" y="5677525"/>
              <a:ext cx="263679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fr-FR" sz="800" dirty="0">
                  <a:latin typeface="Calibri" panose="020F0502020204030204" pitchFamily="34" charset="0"/>
                  <a:cs typeface="Calibri" panose="020F0502020204030204" pitchFamily="34" charset="0"/>
                </a:rPr>
                <a:t>335</a:t>
              </a:r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49C935F4-8E19-7A6B-004A-FCD37C935EFE}"/>
              </a:ext>
            </a:extLst>
          </p:cNvPr>
          <p:cNvGrpSpPr/>
          <p:nvPr/>
        </p:nvGrpSpPr>
        <p:grpSpPr>
          <a:xfrm>
            <a:off x="2180988" y="1438054"/>
            <a:ext cx="785101" cy="1887472"/>
            <a:chOff x="-457398" y="6474629"/>
            <a:chExt cx="785101" cy="1887472"/>
          </a:xfrm>
        </p:grpSpPr>
        <p:pic>
          <p:nvPicPr>
            <p:cNvPr id="150" name="Image 149">
              <a:extLst>
                <a:ext uri="{FF2B5EF4-FFF2-40B4-BE49-F238E27FC236}">
                  <a16:creationId xmlns:a16="http://schemas.microsoft.com/office/drawing/2014/main" id="{D8ED9CDC-0743-EE11-B38A-8AC81F6C11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2770" y="6950001"/>
              <a:ext cx="1735846" cy="785101"/>
            </a:xfrm>
            <a:prstGeom prst="rect">
              <a:avLst/>
            </a:prstGeom>
          </p:spPr>
        </p:pic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7F08E74-45BE-7009-DF04-7D09F4DDA7FD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3BBF0AC6-9BD8-17FE-AA16-49AFA1576033}"/>
              </a:ext>
            </a:extLst>
          </p:cNvPr>
          <p:cNvGrpSpPr/>
          <p:nvPr/>
        </p:nvGrpSpPr>
        <p:grpSpPr>
          <a:xfrm rot="10800000">
            <a:off x="3306762" y="1281640"/>
            <a:ext cx="785101" cy="1887472"/>
            <a:chOff x="-457397" y="6474629"/>
            <a:chExt cx="785101" cy="1887472"/>
          </a:xfrm>
        </p:grpSpPr>
        <p:pic>
          <p:nvPicPr>
            <p:cNvPr id="153" name="Image 152">
              <a:extLst>
                <a:ext uri="{FF2B5EF4-FFF2-40B4-BE49-F238E27FC236}">
                  <a16:creationId xmlns:a16="http://schemas.microsoft.com/office/drawing/2014/main" id="{62A4C359-71E8-1D12-1883-5ACA396BDD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9798" y="6957030"/>
              <a:ext cx="1749903" cy="785101"/>
            </a:xfrm>
            <a:prstGeom prst="rect">
              <a:avLst/>
            </a:prstGeom>
          </p:spPr>
        </p:pic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F47956B2-FA7F-92AC-F5DC-3FB3F1564C6B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A086CDA5-A944-2610-DCF9-743137ED919D}"/>
              </a:ext>
            </a:extLst>
          </p:cNvPr>
          <p:cNvGrpSpPr/>
          <p:nvPr/>
        </p:nvGrpSpPr>
        <p:grpSpPr>
          <a:xfrm>
            <a:off x="217231" y="1922042"/>
            <a:ext cx="1502000" cy="1493045"/>
            <a:chOff x="-2197291" y="6604329"/>
            <a:chExt cx="2358187" cy="2043459"/>
          </a:xfrm>
        </p:grpSpPr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id="{D699CBB6-787D-3C7F-CD8F-1A69770CA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041812" y="7908822"/>
              <a:ext cx="1188012" cy="738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id="{7FD600C6-E798-7285-3C25-0CBEA5E1B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921295" y="6828728"/>
              <a:ext cx="970880" cy="478575"/>
            </a:xfrm>
            <a:prstGeom prst="rect">
              <a:avLst/>
            </a:prstGeom>
          </p:spPr>
        </p:pic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464A928-8226-E77D-1D21-370EAAF79955}"/>
                </a:ext>
              </a:extLst>
            </p:cNvPr>
            <p:cNvSpPr/>
            <p:nvPr/>
          </p:nvSpPr>
          <p:spPr>
            <a:xfrm>
              <a:off x="-1799228" y="7038225"/>
              <a:ext cx="715265" cy="14529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0" name="Connecteur droit avec flèche 159">
              <a:extLst>
                <a:ext uri="{FF2B5EF4-FFF2-40B4-BE49-F238E27FC236}">
                  <a16:creationId xmlns:a16="http://schemas.microsoft.com/office/drawing/2014/main" id="{1D14C7CF-06FB-A4EB-E2AA-97B894439F0A}"/>
                </a:ext>
              </a:extLst>
            </p:cNvPr>
            <p:cNvCxnSpPr>
              <a:cxnSpLocks/>
            </p:cNvCxnSpPr>
            <p:nvPr/>
          </p:nvCxnSpPr>
          <p:spPr>
            <a:xfrm>
              <a:off x="-1791097" y="6900785"/>
              <a:ext cx="71526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2B205624-1370-3E80-F0F7-36B5D42F2E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059633" y="8258289"/>
              <a:ext cx="128975" cy="159774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3939DB34-24AF-CDAD-ABD1-1A2F1E8F0CA3}"/>
                </a:ext>
              </a:extLst>
            </p:cNvPr>
            <p:cNvCxnSpPr>
              <a:cxnSpLocks/>
            </p:cNvCxnSpPr>
            <p:nvPr/>
          </p:nvCxnSpPr>
          <p:spPr>
            <a:xfrm>
              <a:off x="-928164" y="8256486"/>
              <a:ext cx="848905" cy="180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D9AF5154-9BD9-08C7-E8FD-51BBF8A9D0E3}"/>
                </a:ext>
              </a:extLst>
            </p:cNvPr>
            <p:cNvSpPr txBox="1"/>
            <p:nvPr/>
          </p:nvSpPr>
          <p:spPr>
            <a:xfrm>
              <a:off x="-1050253" y="8060668"/>
              <a:ext cx="1211149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4 x Ø7 mm</a:t>
              </a:r>
            </a:p>
          </p:txBody>
        </p: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D3A7367B-0D27-4528-BFD5-8CA0655D5595}"/>
                </a:ext>
              </a:extLst>
            </p:cNvPr>
            <p:cNvCxnSpPr>
              <a:cxnSpLocks/>
            </p:cNvCxnSpPr>
            <p:nvPr/>
          </p:nvCxnSpPr>
          <p:spPr>
            <a:xfrm>
              <a:off x="-1936349" y="7019751"/>
              <a:ext cx="0" cy="1466495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ZoneTexte 164">
              <a:extLst>
                <a:ext uri="{FF2B5EF4-FFF2-40B4-BE49-F238E27FC236}">
                  <a16:creationId xmlns:a16="http://schemas.microsoft.com/office/drawing/2014/main" id="{A2989DB9-B274-C0D8-B853-71D6667022AB}"/>
                </a:ext>
              </a:extLst>
            </p:cNvPr>
            <p:cNvSpPr txBox="1"/>
            <p:nvPr/>
          </p:nvSpPr>
          <p:spPr>
            <a:xfrm rot="16200000">
              <a:off x="-2595465" y="7385005"/>
              <a:ext cx="1086280" cy="289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291 mm</a:t>
              </a:r>
            </a:p>
          </p:txBody>
        </p:sp>
        <p:sp>
          <p:nvSpPr>
            <p:cNvPr id="166" name="ZoneTexte 165">
              <a:extLst>
                <a:ext uri="{FF2B5EF4-FFF2-40B4-BE49-F238E27FC236}">
                  <a16:creationId xmlns:a16="http://schemas.microsoft.com/office/drawing/2014/main" id="{43FEF587-F64E-E92C-F532-A97843E1259D}"/>
                </a:ext>
              </a:extLst>
            </p:cNvPr>
            <p:cNvSpPr txBox="1"/>
            <p:nvPr/>
          </p:nvSpPr>
          <p:spPr>
            <a:xfrm>
              <a:off x="-1955930" y="6604329"/>
              <a:ext cx="1338824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600" dirty="0"/>
                <a:t>128,9 mm</a:t>
              </a:r>
            </a:p>
          </p:txBody>
        </p:sp>
      </p:grp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BA30551-50B6-B75F-D109-A1B2E8AF6F83}"/>
              </a:ext>
            </a:extLst>
          </p:cNvPr>
          <p:cNvCxnSpPr>
            <a:cxnSpLocks/>
          </p:cNvCxnSpPr>
          <p:nvPr/>
        </p:nvCxnSpPr>
        <p:spPr>
          <a:xfrm flipH="1">
            <a:off x="4255204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B1B9F40A-92C9-7153-94F9-CDD3A95D6600}"/>
              </a:ext>
            </a:extLst>
          </p:cNvPr>
          <p:cNvCxnSpPr>
            <a:cxnSpLocks/>
          </p:cNvCxnSpPr>
          <p:nvPr/>
        </p:nvCxnSpPr>
        <p:spPr>
          <a:xfrm flipH="1">
            <a:off x="3144125" y="488018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F826B2A-4AB5-1C82-D2F9-EA6F7940AF14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11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INSTALLATION EN PIED DE MAT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47180" y="7082307"/>
            <a:ext cx="3090780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i="1" dirty="0"/>
              <a:t>Pièce Rep1 et visserie fournies avec option Alimentation déportée</a:t>
            </a:r>
            <a:endParaRPr lang="fr-FR" sz="1400" i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94CDC7-2DC9-9836-ACC9-1629CED8D0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98" y="1697360"/>
            <a:ext cx="3086020" cy="35341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C09BCE-9708-E20D-69F2-A9B29A0241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286" y="1596677"/>
            <a:ext cx="1530681" cy="3534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D06050B-D4F3-E0A2-D0F6-27876691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292" y="6045218"/>
            <a:ext cx="3150527" cy="100223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B25982-C595-823E-D967-BD1A4B0F4E5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4495672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NETTOYAGE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4540483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4837416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Supprimer les éléments physiques qui peuvent bloquer et modifier le refroidissement de l'air (ailettes du radiateur).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172613"/>
            <a:ext cx="393808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Fréquence de nettoyage (en fonction du lieu d'installation et de l'environnement).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4" y="6137767"/>
            <a:ext cx="3938082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Toujours tester l'échantillon avec le nettoyant et selon la technique choisie avant.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Ne pas laisser de produits de nettoyage sur les pièces en plastique pendant une longue période.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Ne pas appliquer pas de nettoyants à la lumière directe du soleil ou à des températures élevées.</a:t>
            </a: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7563166"/>
            <a:ext cx="19021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dirty="0"/>
              <a:t>Nettoyage des pièces en verre.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087876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1" i="0" u="sng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Produits nettoyants recommandés </a:t>
            </a: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Savon doux.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Eau tiède.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Chiffon doux/sans abrasifs.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fr-FR" altLang="fr-FR" sz="1000" i="0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Eponge.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Nettoyage à l’eau.</a:t>
            </a:r>
            <a:endParaRPr kumimoji="0" lang="fr-FR" altLang="fr-FR" sz="100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5497139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La pollution peut altérer sensiblement les performances lumineuses des luminaires.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000" dirty="0">
                <a:solidFill>
                  <a:srgbClr val="202124"/>
                </a:solidFill>
                <a:latin typeface="Google Sans"/>
              </a:rPr>
              <a:t>Il est conseillé de nettoyer régulièrement les glaces des modules et de vérifier que les radiateurs ne sont pas obstrués.</a:t>
            </a:r>
            <a:endParaRPr kumimoji="0" lang="fr-FR" altLang="fr-FR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1010350" y="688549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COURANT D’APPEL</a:t>
              </a:r>
            </a:p>
          </p:txBody>
        </p:sp>
      </p:grp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81827D-A23E-917C-79D0-0EEA75D3A2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46" y="1364111"/>
            <a:ext cx="6280997" cy="16125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C6F97E2-9911-7FB6-2D28-D8F83AE1D2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75" y="5391011"/>
            <a:ext cx="1959324" cy="1601992"/>
          </a:xfrm>
          <a:prstGeom prst="rect">
            <a:avLst/>
          </a:prstGeom>
        </p:spPr>
      </p:pic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322317" y="6003594"/>
            <a:ext cx="17774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Version alimentation incorporée - Fixation de l’alimentation sur la lyre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04FCF1-325A-337F-447C-7113635EE1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827" y="838201"/>
            <a:ext cx="4803354" cy="6667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B8D42D1-0793-C921-5F1B-CA4A4E1C5B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405" y="7428002"/>
            <a:ext cx="2252950" cy="19949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0C5FD4F-1E2F-6972-0FB8-820D5A9CC8EE}"/>
              </a:ext>
            </a:extLst>
          </p:cNvPr>
          <p:cNvSpPr txBox="1"/>
          <p:nvPr/>
        </p:nvSpPr>
        <p:spPr>
          <a:xfrm>
            <a:off x="218361" y="667207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VERSION SUSPENDUE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B7EEA3-4D7E-E00F-AD8A-C411F70D8340}"/>
              </a:ext>
            </a:extLst>
          </p:cNvPr>
          <p:cNvSpPr txBox="1"/>
          <p:nvPr/>
        </p:nvSpPr>
        <p:spPr>
          <a:xfrm>
            <a:off x="218361" y="3087650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VERSION MURALE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692C2D-2EF8-7B90-11C0-555C7F4A5B09}"/>
              </a:ext>
            </a:extLst>
          </p:cNvPr>
          <p:cNvSpPr txBox="1"/>
          <p:nvPr/>
        </p:nvSpPr>
        <p:spPr>
          <a:xfrm>
            <a:off x="92450" y="5541505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VERSION PORTEE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B1BE19-B6C7-DB72-0E80-B9ECB92A469F}"/>
              </a:ext>
            </a:extLst>
          </p:cNvPr>
          <p:cNvSpPr/>
          <p:nvPr/>
        </p:nvSpPr>
        <p:spPr>
          <a:xfrm>
            <a:off x="5095875" y="6772275"/>
            <a:ext cx="866775" cy="733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53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99535397-1161-32A9-5498-A0DD31EF692C}"/>
              </a:ext>
            </a:extLst>
          </p:cNvPr>
          <p:cNvGrpSpPr/>
          <p:nvPr/>
        </p:nvGrpSpPr>
        <p:grpSpPr>
          <a:xfrm>
            <a:off x="441973" y="4166690"/>
            <a:ext cx="6436760" cy="4859867"/>
            <a:chOff x="574177" y="3428553"/>
            <a:chExt cx="6436760" cy="485986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987A529-2D9C-237B-0E8F-CFC563CA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177" y="3428553"/>
              <a:ext cx="6436760" cy="485986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0BCF72-6D78-698B-D3D8-EEDA7FD9BD53}"/>
                </a:ext>
              </a:extLst>
            </p:cNvPr>
            <p:cNvSpPr/>
            <p:nvPr/>
          </p:nvSpPr>
          <p:spPr>
            <a:xfrm>
              <a:off x="5348288" y="7696318"/>
              <a:ext cx="854208" cy="152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Version alimentation incorporée - Fixation de l’alimentation sur la lyre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8C8CCE1-A078-A0AF-7BFD-84B1603B0D6E}"/>
              </a:ext>
            </a:extLst>
          </p:cNvPr>
          <p:cNvSpPr/>
          <p:nvPr/>
        </p:nvSpPr>
        <p:spPr>
          <a:xfrm>
            <a:off x="475024" y="8405876"/>
            <a:ext cx="3887654" cy="220337"/>
          </a:xfrm>
          <a:prstGeom prst="rect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E50F8C4-3F1B-B48A-CF6D-6012AAF41A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12" y="2231083"/>
            <a:ext cx="2843808" cy="126630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0437658-9EE8-8A26-5839-6D3A163855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974" y="2211335"/>
            <a:ext cx="2672814" cy="12793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4FACF87-E056-AD5F-164D-440DEE63AFDD}"/>
              </a:ext>
            </a:extLst>
          </p:cNvPr>
          <p:cNvSpPr txBox="1"/>
          <p:nvPr/>
        </p:nvSpPr>
        <p:spPr>
          <a:xfrm>
            <a:off x="194512" y="1728962"/>
            <a:ext cx="1918771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Kit vis pour version </a:t>
            </a:r>
          </a:p>
          <a:p>
            <a:r>
              <a:rPr lang="fr-FR" sz="1400" dirty="0"/>
              <a:t>portée/suspendue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9D20F86-683D-461B-B584-A12D604A69F5}"/>
              </a:ext>
            </a:extLst>
          </p:cNvPr>
          <p:cNvSpPr txBox="1"/>
          <p:nvPr/>
        </p:nvSpPr>
        <p:spPr>
          <a:xfrm>
            <a:off x="4052974" y="1705508"/>
            <a:ext cx="267281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1400" dirty="0"/>
              <a:t>Kit vis pour version murale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3B61781-81A1-FD23-11B2-A8181E30B234}"/>
              </a:ext>
            </a:extLst>
          </p:cNvPr>
          <p:cNvSpPr txBox="1"/>
          <p:nvPr/>
        </p:nvSpPr>
        <p:spPr>
          <a:xfrm>
            <a:off x="3233660" y="2574813"/>
            <a:ext cx="623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OU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08FF1C2-23A0-43AC-B638-F996E0A83122}"/>
              </a:ext>
            </a:extLst>
          </p:cNvPr>
          <p:cNvSpPr txBox="1"/>
          <p:nvPr/>
        </p:nvSpPr>
        <p:spPr>
          <a:xfrm>
            <a:off x="152125" y="757618"/>
            <a:ext cx="6787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400" dirty="0"/>
              <a:t>ATTENTION il existe 2 références de support alimentation en fonction de la position du projecteur</a:t>
            </a:r>
          </a:p>
          <a:p>
            <a:pPr marL="285750" indent="-285750">
              <a:buFontTx/>
              <a:buChar char="-"/>
            </a:pPr>
            <a:r>
              <a:rPr lang="fr-FR" sz="1400" dirty="0"/>
              <a:t>Ce choix a été fait lors de la saisie de commande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32F8AD0-7CC0-6A89-A65F-CFE98818D35F}"/>
              </a:ext>
            </a:extLst>
          </p:cNvPr>
          <p:cNvSpPr txBox="1"/>
          <p:nvPr/>
        </p:nvSpPr>
        <p:spPr>
          <a:xfrm>
            <a:off x="96842" y="3850474"/>
            <a:ext cx="3039148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000" dirty="0"/>
              <a:t>SUPPORT ALIM KERIS 5-1 PORTE ET SUSP</a:t>
            </a:r>
          </a:p>
        </p:txBody>
      </p:sp>
      <p:sp>
        <p:nvSpPr>
          <p:cNvPr id="22" name="Légende : encadrée 21">
            <a:extLst>
              <a:ext uri="{FF2B5EF4-FFF2-40B4-BE49-F238E27FC236}">
                <a16:creationId xmlns:a16="http://schemas.microsoft.com/office/drawing/2014/main" id="{66EF7E45-7724-51B5-3F55-27E23C79D211}"/>
              </a:ext>
            </a:extLst>
          </p:cNvPr>
          <p:cNvSpPr/>
          <p:nvPr/>
        </p:nvSpPr>
        <p:spPr>
          <a:xfrm>
            <a:off x="561860" y="3514568"/>
            <a:ext cx="290292" cy="306324"/>
          </a:xfrm>
          <a:prstGeom prst="borderCallout1">
            <a:avLst>
              <a:gd name="adj1" fmla="val 51118"/>
              <a:gd name="adj2" fmla="val 99513"/>
              <a:gd name="adj3" fmla="val -142849"/>
              <a:gd name="adj4" fmla="val 28956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C2292D-A25B-AD9C-43B6-32D4926B099F}"/>
              </a:ext>
            </a:extLst>
          </p:cNvPr>
          <p:cNvSpPr txBox="1"/>
          <p:nvPr/>
        </p:nvSpPr>
        <p:spPr>
          <a:xfrm>
            <a:off x="3956316" y="3854407"/>
            <a:ext cx="3039148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1000" dirty="0"/>
              <a:t>SUPPORT ALIM KERIS 5-1 MURAL</a:t>
            </a:r>
          </a:p>
        </p:txBody>
      </p:sp>
      <p:sp>
        <p:nvSpPr>
          <p:cNvPr id="25" name="Légende : encadrée 24">
            <a:extLst>
              <a:ext uri="{FF2B5EF4-FFF2-40B4-BE49-F238E27FC236}">
                <a16:creationId xmlns:a16="http://schemas.microsoft.com/office/drawing/2014/main" id="{F14F403A-764B-FAE8-A446-E2202C6A16AF}"/>
              </a:ext>
            </a:extLst>
          </p:cNvPr>
          <p:cNvSpPr/>
          <p:nvPr/>
        </p:nvSpPr>
        <p:spPr>
          <a:xfrm>
            <a:off x="4354717" y="3514568"/>
            <a:ext cx="270320" cy="306324"/>
          </a:xfrm>
          <a:prstGeom prst="borderCallout1">
            <a:avLst>
              <a:gd name="adj1" fmla="val 51118"/>
              <a:gd name="adj2" fmla="val 99513"/>
              <a:gd name="adj3" fmla="val -60131"/>
              <a:gd name="adj4" fmla="val 23011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99085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2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91F2F498-886F-2005-02D6-26D00F7376A5}"/>
              </a:ext>
            </a:extLst>
          </p:cNvPr>
          <p:cNvSpPr txBox="1"/>
          <p:nvPr/>
        </p:nvSpPr>
        <p:spPr>
          <a:xfrm>
            <a:off x="555588" y="536745"/>
            <a:ext cx="116416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SUSPENDU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9668BA2-EC22-CAA5-2782-DD54C250E8D2}"/>
              </a:ext>
            </a:extLst>
          </p:cNvPr>
          <p:cNvSpPr txBox="1"/>
          <p:nvPr/>
        </p:nvSpPr>
        <p:spPr>
          <a:xfrm>
            <a:off x="561758" y="3168480"/>
            <a:ext cx="76960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MURAL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9CD23FE6-2A5C-5986-3828-20406B3F56C7}"/>
              </a:ext>
            </a:extLst>
          </p:cNvPr>
          <p:cNvSpPr txBox="1"/>
          <p:nvPr/>
        </p:nvSpPr>
        <p:spPr>
          <a:xfrm>
            <a:off x="565771" y="6230572"/>
            <a:ext cx="761581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PORTE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7A38C1-09AA-2255-3641-6799180EBE26}"/>
              </a:ext>
            </a:extLst>
          </p:cNvPr>
          <p:cNvSpPr/>
          <p:nvPr/>
        </p:nvSpPr>
        <p:spPr>
          <a:xfrm>
            <a:off x="1927365" y="1562100"/>
            <a:ext cx="983475" cy="1101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904F1E-6F40-B9B8-0B89-8197D974CDEC}"/>
              </a:ext>
            </a:extLst>
          </p:cNvPr>
          <p:cNvSpPr/>
          <p:nvPr/>
        </p:nvSpPr>
        <p:spPr>
          <a:xfrm>
            <a:off x="1691528" y="1821366"/>
            <a:ext cx="1493628" cy="670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95B1C03-B2BB-CF6B-A397-D7A42C6721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3903305"/>
            <a:ext cx="3911680" cy="1821539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A687DF0E-6AC0-630C-B2F3-6EC0EC2FD1E4}"/>
              </a:ext>
            </a:extLst>
          </p:cNvPr>
          <p:cNvGrpSpPr/>
          <p:nvPr/>
        </p:nvGrpSpPr>
        <p:grpSpPr>
          <a:xfrm>
            <a:off x="364872" y="958357"/>
            <a:ext cx="4097568" cy="2052835"/>
            <a:chOff x="422791" y="1064522"/>
            <a:chExt cx="4097568" cy="205283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FE6BC7E-98A3-DE4E-736C-8E5B1F1C5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791" y="1064522"/>
              <a:ext cx="3911680" cy="188661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650459-17BC-8711-F3E4-F1E9C26D9A3F}"/>
                </a:ext>
              </a:extLst>
            </p:cNvPr>
            <p:cNvSpPr/>
            <p:nvPr/>
          </p:nvSpPr>
          <p:spPr>
            <a:xfrm>
              <a:off x="2854383" y="1914473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19C8255-6174-83C3-239D-55F920A742D7}"/>
                </a:ext>
              </a:extLst>
            </p:cNvPr>
            <p:cNvSpPr/>
            <p:nvPr/>
          </p:nvSpPr>
          <p:spPr>
            <a:xfrm>
              <a:off x="2164193" y="212734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5912FC0-F8F4-1FD3-D172-39DA9B5AE26E}"/>
                </a:ext>
              </a:extLst>
            </p:cNvPr>
            <p:cNvSpPr/>
            <p:nvPr/>
          </p:nvSpPr>
          <p:spPr>
            <a:xfrm>
              <a:off x="3264310" y="2155419"/>
              <a:ext cx="1256049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B630B955-EA02-6E57-B6FA-B7895FCC8B93}"/>
              </a:ext>
            </a:extLst>
          </p:cNvPr>
          <p:cNvGrpSpPr/>
          <p:nvPr/>
        </p:nvGrpSpPr>
        <p:grpSpPr>
          <a:xfrm>
            <a:off x="4595158" y="0"/>
            <a:ext cx="2262843" cy="2388336"/>
            <a:chOff x="6066045" y="952535"/>
            <a:chExt cx="2262843" cy="238833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5FEFFB74-73CE-63D2-8616-DA3B38DE9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0961" y="1821366"/>
              <a:ext cx="2209479" cy="1519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EBDC00-98CB-918B-73D5-3C4E28E60015}"/>
                </a:ext>
              </a:extLst>
            </p:cNvPr>
            <p:cNvSpPr/>
            <p:nvPr/>
          </p:nvSpPr>
          <p:spPr>
            <a:xfrm>
              <a:off x="6066045" y="95253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C043E4-FDE3-7AA0-0675-B76A504542E2}"/>
                </a:ext>
              </a:extLst>
            </p:cNvPr>
            <p:cNvSpPr/>
            <p:nvPr/>
          </p:nvSpPr>
          <p:spPr>
            <a:xfrm>
              <a:off x="7887162" y="1124061"/>
              <a:ext cx="441726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05ECDD9-217E-690C-9FBC-BB8B98DE5F85}"/>
                </a:ext>
              </a:extLst>
            </p:cNvPr>
            <p:cNvSpPr/>
            <p:nvPr/>
          </p:nvSpPr>
          <p:spPr>
            <a:xfrm>
              <a:off x="6066045" y="970280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2F5A2A-F5B2-01C4-5777-8FABB6C15122}"/>
                </a:ext>
              </a:extLst>
            </p:cNvPr>
            <p:cNvSpPr/>
            <p:nvPr/>
          </p:nvSpPr>
          <p:spPr>
            <a:xfrm>
              <a:off x="6066045" y="1124061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pic>
        <p:nvPicPr>
          <p:cNvPr id="32" name="Image 31">
            <a:extLst>
              <a:ext uri="{FF2B5EF4-FFF2-40B4-BE49-F238E27FC236}">
                <a16:creationId xmlns:a16="http://schemas.microsoft.com/office/drawing/2014/main" id="{B0F50371-1664-4870-DDBE-E4837484AD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7" y="6540375"/>
            <a:ext cx="6638413" cy="193807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D0B1C20-6CE5-ECB4-D9B3-9200065BA5DD}"/>
              </a:ext>
            </a:extLst>
          </p:cNvPr>
          <p:cNvSpPr/>
          <p:nvPr/>
        </p:nvSpPr>
        <p:spPr>
          <a:xfrm>
            <a:off x="2966495" y="48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72C2CB-16F5-C108-0661-AD7B658CC95B}"/>
              </a:ext>
            </a:extLst>
          </p:cNvPr>
          <p:cNvSpPr/>
          <p:nvPr/>
        </p:nvSpPr>
        <p:spPr>
          <a:xfrm>
            <a:off x="3264310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508DF53-53EB-0D67-D71B-8C49E696EC49}"/>
              </a:ext>
            </a:extLst>
          </p:cNvPr>
          <p:cNvSpPr/>
          <p:nvPr/>
        </p:nvSpPr>
        <p:spPr>
          <a:xfrm>
            <a:off x="2428724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76EC72E3-404A-6AC6-BD30-12F2888654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0" y="3602564"/>
            <a:ext cx="1910188" cy="146590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E9F907F-FB1A-C77D-D879-7AF58DAFF665}"/>
              </a:ext>
            </a:extLst>
          </p:cNvPr>
          <p:cNvSpPr/>
          <p:nvPr/>
        </p:nvSpPr>
        <p:spPr>
          <a:xfrm>
            <a:off x="5207000" y="3274029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CA7C0A-C90D-1DC6-7155-56BC9DCA2938}"/>
              </a:ext>
            </a:extLst>
          </p:cNvPr>
          <p:cNvSpPr/>
          <p:nvPr/>
        </p:nvSpPr>
        <p:spPr>
          <a:xfrm>
            <a:off x="6411528" y="3315908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F7087-15CD-7821-6DF6-898689A71EA3}"/>
              </a:ext>
            </a:extLst>
          </p:cNvPr>
          <p:cNvSpPr/>
          <p:nvPr/>
        </p:nvSpPr>
        <p:spPr>
          <a:xfrm>
            <a:off x="367366" y="3719236"/>
            <a:ext cx="843769" cy="241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255022-FA25-0BED-059B-1AEB2C8EE48C}"/>
              </a:ext>
            </a:extLst>
          </p:cNvPr>
          <p:cNvSpPr/>
          <p:nvPr/>
        </p:nvSpPr>
        <p:spPr>
          <a:xfrm>
            <a:off x="135685" y="6559306"/>
            <a:ext cx="860172" cy="194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D21DAE-F895-E3A2-FDF9-6898FC90824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43787894-8EBB-EF4E-AA17-F3F6A47C6EA5}"/>
              </a:ext>
            </a:extLst>
          </p:cNvPr>
          <p:cNvGrpSpPr/>
          <p:nvPr/>
        </p:nvGrpSpPr>
        <p:grpSpPr>
          <a:xfrm>
            <a:off x="4928353" y="965663"/>
            <a:ext cx="1503541" cy="2058304"/>
            <a:chOff x="7437600" y="414183"/>
            <a:chExt cx="1503541" cy="205830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41DB9A6-47BB-CED4-26ED-E82B67BE5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82904" y="414183"/>
              <a:ext cx="1423012" cy="1234704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FC0E468-CA7D-DCC7-5058-6FF725330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437600" y="1588294"/>
              <a:ext cx="1503541" cy="884193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192D74C-7FC0-524E-257F-AECC04593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87757">
              <a:off x="7580243" y="1622971"/>
              <a:ext cx="888229" cy="587947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19ABBBA-B114-3E0A-4F5F-E6C4934517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576" y="864032"/>
            <a:ext cx="2377622" cy="2079674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3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2340157" y="4839400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2x Vis M10</a:t>
            </a:r>
          </a:p>
          <a:p>
            <a:pPr algn="ctr"/>
            <a:r>
              <a:rPr lang="fr-FR" sz="1000" dirty="0"/>
              <a:t>18 N.m</a:t>
            </a:r>
          </a:p>
          <a:p>
            <a:pPr algn="ctr"/>
            <a:r>
              <a:rPr lang="fr-FR" sz="1000" dirty="0"/>
              <a:t>+</a:t>
            </a:r>
          </a:p>
          <a:p>
            <a:pPr algn="ctr"/>
            <a:r>
              <a:rPr lang="fr-FR" sz="1000" dirty="0"/>
              <a:t>2x Rondelles L10</a:t>
            </a:r>
          </a:p>
          <a:p>
            <a:pPr algn="ctr"/>
            <a:endParaRPr lang="fr-FR" sz="1000" dirty="0"/>
          </a:p>
          <a:p>
            <a:pPr algn="ctr"/>
            <a:r>
              <a:rPr lang="fr-FR" sz="1000" b="1" dirty="0"/>
              <a:t>Vis et rondelles non fournies</a:t>
            </a:r>
          </a:p>
          <a:p>
            <a:pPr algn="ctr"/>
            <a:r>
              <a:rPr lang="fr-FR" sz="800" dirty="0"/>
              <a:t>(Utiliser de la visserie traitée</a:t>
            </a:r>
          </a:p>
          <a:p>
            <a:pPr algn="ctr"/>
            <a:r>
              <a:rPr lang="fr-FR" sz="800" dirty="0"/>
              <a:t> contre la corrosion)</a:t>
            </a:r>
            <a:endParaRPr lang="fr-FR" sz="1400" b="1" i="1" dirty="0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075023" y="3819014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FIXATION</a:t>
              </a:r>
            </a:p>
          </p:txBody>
        </p:sp>
      </p:grp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933" y="744161"/>
            <a:ext cx="513518" cy="524106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0641265">
            <a:off x="550625" y="1266942"/>
            <a:ext cx="724546" cy="782010"/>
            <a:chOff x="2387762" y="6130375"/>
            <a:chExt cx="724546" cy="782010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87762" y="6130375"/>
              <a:ext cx="277235" cy="15640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avec flèche 54">
              <a:extLst>
                <a:ext uri="{FF2B5EF4-FFF2-40B4-BE49-F238E27FC236}">
                  <a16:creationId xmlns:a16="http://schemas.microsoft.com/office/drawing/2014/main" id="{D0C7E8BE-F5D9-4155-9ED3-9BD02E97C4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0039" y="6287384"/>
              <a:ext cx="350503" cy="20338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>
              <a:extLst>
                <a:ext uri="{FF2B5EF4-FFF2-40B4-BE49-F238E27FC236}">
                  <a16:creationId xmlns:a16="http://schemas.microsoft.com/office/drawing/2014/main" id="{1CCC0053-A5D8-424C-AD4C-C466D8F924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5299" y="6425902"/>
              <a:ext cx="340430" cy="2682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avec flèche 56">
              <a:extLst>
                <a:ext uri="{FF2B5EF4-FFF2-40B4-BE49-F238E27FC236}">
                  <a16:creationId xmlns:a16="http://schemas.microsoft.com/office/drawing/2014/main" id="{1855ABE2-FE51-4F96-83F5-766AF0AD81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3691" y="6709630"/>
              <a:ext cx="138617" cy="2027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119A46C8-8586-4683-BB72-1FA14401F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1599" y="6563699"/>
              <a:ext cx="283739" cy="3056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7065237">
            <a:off x="2406129" y="2439550"/>
            <a:ext cx="747098" cy="758403"/>
            <a:chOff x="431611" y="6060573"/>
            <a:chExt cx="1020959" cy="1068667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C5ED3D91-503B-4D9A-8C63-4626BBE3BB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3498AFD7-D2BA-4165-99FB-E1FBAD32E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DF485616-32D0-4DE9-A529-2C4C314F1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7895483B-F94C-484C-B277-A94642D3C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582782" y="1375212"/>
            <a:ext cx="1703633" cy="1220336"/>
            <a:chOff x="4799066" y="6178393"/>
            <a:chExt cx="1703633" cy="122033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23384" y="6230487"/>
              <a:ext cx="1679315" cy="116824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3645" y="538654"/>
            <a:ext cx="483512" cy="436236"/>
          </a:xfrm>
          <a:prstGeom prst="rect">
            <a:avLst/>
          </a:prstGeom>
        </p:spPr>
      </p:pic>
      <p:grpSp>
        <p:nvGrpSpPr>
          <p:cNvPr id="82" name="Groupe 81">
            <a:extLst>
              <a:ext uri="{FF2B5EF4-FFF2-40B4-BE49-F238E27FC236}">
                <a16:creationId xmlns:a16="http://schemas.microsoft.com/office/drawing/2014/main" id="{B9F9AF52-A236-4E48-B5B6-E31D05150FBC}"/>
              </a:ext>
            </a:extLst>
          </p:cNvPr>
          <p:cNvGrpSpPr/>
          <p:nvPr/>
        </p:nvGrpSpPr>
        <p:grpSpPr>
          <a:xfrm rot="20285417">
            <a:off x="4867196" y="2400677"/>
            <a:ext cx="768013" cy="799049"/>
            <a:chOff x="431611" y="6060573"/>
            <a:chExt cx="1020959" cy="1068667"/>
          </a:xfrm>
        </p:grpSpPr>
        <p:cxnSp>
          <p:nvCxnSpPr>
            <p:cNvPr id="83" name="Connecteur droit avec flèche 82">
              <a:extLst>
                <a:ext uri="{FF2B5EF4-FFF2-40B4-BE49-F238E27FC236}">
                  <a16:creationId xmlns:a16="http://schemas.microsoft.com/office/drawing/2014/main" id="{58BC36C7-D5DF-4E72-A49A-76658C860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avec flèche 83">
              <a:extLst>
                <a:ext uri="{FF2B5EF4-FFF2-40B4-BE49-F238E27FC236}">
                  <a16:creationId xmlns:a16="http://schemas.microsoft.com/office/drawing/2014/main" id="{B8D79036-CA1B-4046-A8C6-67BE41DEDC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avec flèche 84">
              <a:extLst>
                <a:ext uri="{FF2B5EF4-FFF2-40B4-BE49-F238E27FC236}">
                  <a16:creationId xmlns:a16="http://schemas.microsoft.com/office/drawing/2014/main" id="{938BC60D-1D12-469A-AC15-F01AA2DF1B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avec flèche 85">
              <a:extLst>
                <a:ext uri="{FF2B5EF4-FFF2-40B4-BE49-F238E27FC236}">
                  <a16:creationId xmlns:a16="http://schemas.microsoft.com/office/drawing/2014/main" id="{C6D651D5-5548-4DDA-87D6-0C0F25401F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avec flèche 86">
              <a:extLst>
                <a:ext uri="{FF2B5EF4-FFF2-40B4-BE49-F238E27FC236}">
                  <a16:creationId xmlns:a16="http://schemas.microsoft.com/office/drawing/2014/main" id="{5415F85A-065E-4169-9EB4-B2C660F7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42A9EE25-269B-46C6-B138-29B5CEBA564C}"/>
              </a:ext>
            </a:extLst>
          </p:cNvPr>
          <p:cNvGrpSpPr/>
          <p:nvPr/>
        </p:nvGrpSpPr>
        <p:grpSpPr>
          <a:xfrm rot="20837802">
            <a:off x="4800955" y="1236058"/>
            <a:ext cx="852102" cy="1036148"/>
            <a:chOff x="4985423" y="6580453"/>
            <a:chExt cx="852102" cy="1036148"/>
          </a:xfrm>
        </p:grpSpPr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BC305E55-D413-4EC9-8B1A-D9DB107AFE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85423" y="6580453"/>
              <a:ext cx="293867" cy="15981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avec flèche 89">
              <a:extLst>
                <a:ext uri="{FF2B5EF4-FFF2-40B4-BE49-F238E27FC236}">
                  <a16:creationId xmlns:a16="http://schemas.microsoft.com/office/drawing/2014/main" id="{E5FD9396-ECAD-440D-BAD4-03052D415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0236" y="6740882"/>
              <a:ext cx="371530" cy="2078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>
              <a:extLst>
                <a:ext uri="{FF2B5EF4-FFF2-40B4-BE49-F238E27FC236}">
                  <a16:creationId xmlns:a16="http://schemas.microsoft.com/office/drawing/2014/main" id="{3A414873-92C4-44B1-8387-4168152B9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84210" y="6882419"/>
              <a:ext cx="360853" cy="27408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avec flèche 91">
              <a:extLst>
                <a:ext uri="{FF2B5EF4-FFF2-40B4-BE49-F238E27FC236}">
                  <a16:creationId xmlns:a16="http://schemas.microsoft.com/office/drawing/2014/main" id="{3533387B-D0C1-40CC-B8FB-3A8CEA24AE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487" y="7023218"/>
              <a:ext cx="300761" cy="3123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avec flèche 92">
              <a:extLst>
                <a:ext uri="{FF2B5EF4-FFF2-40B4-BE49-F238E27FC236}">
                  <a16:creationId xmlns:a16="http://schemas.microsoft.com/office/drawing/2014/main" id="{410B048E-D001-4AA0-B138-A549D7E7EE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87905" y="7165493"/>
              <a:ext cx="273471" cy="371213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CB43030B-C4C5-4EE3-83F3-946D70EA3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2102" y="7264437"/>
              <a:ext cx="155423" cy="35216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C719D995-09AB-468B-A9D5-BCA227EB1334}"/>
              </a:ext>
            </a:extLst>
          </p:cNvPr>
          <p:cNvCxnSpPr>
            <a:cxnSpLocks/>
          </p:cNvCxnSpPr>
          <p:nvPr/>
        </p:nvCxnSpPr>
        <p:spPr>
          <a:xfrm flipH="1">
            <a:off x="4840743" y="2206548"/>
            <a:ext cx="429377" cy="65858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141395" y="2286244"/>
            <a:ext cx="329982" cy="80596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3429000" y="802236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17646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55268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70061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57809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211982AD-E215-6056-A087-6CA2E15312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24" y="5227862"/>
            <a:ext cx="1823722" cy="2193649"/>
          </a:xfrm>
          <a:prstGeom prst="rect">
            <a:avLst/>
          </a:prstGeom>
          <a:ln w="6350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0D00F-5A03-3FB8-81BA-CF802D882A4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51"/>
          <a:stretch/>
        </p:blipFill>
        <p:spPr>
          <a:xfrm>
            <a:off x="4354486" y="4686516"/>
            <a:ext cx="2224029" cy="284134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0E297C-20C3-011A-96B0-57F47BA0EA5D}"/>
              </a:ext>
            </a:extLst>
          </p:cNvPr>
          <p:cNvSpPr txBox="1"/>
          <p:nvPr/>
        </p:nvSpPr>
        <p:spPr>
          <a:xfrm>
            <a:off x="2349499" y="6542597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/>
              <a:t>1x Vis M12</a:t>
            </a:r>
          </a:p>
          <a:p>
            <a:pPr algn="ctr"/>
            <a:r>
              <a:rPr lang="fr-FR" sz="1000" dirty="0"/>
              <a:t>27 N.m</a:t>
            </a:r>
          </a:p>
          <a:p>
            <a:pPr algn="ctr"/>
            <a:r>
              <a:rPr lang="fr-FR" sz="1000" dirty="0"/>
              <a:t>+</a:t>
            </a:r>
          </a:p>
          <a:p>
            <a:pPr algn="ctr"/>
            <a:r>
              <a:rPr lang="fr-FR" sz="1000" dirty="0"/>
              <a:t>1x Rondelles L12</a:t>
            </a:r>
          </a:p>
          <a:p>
            <a:pPr algn="ctr"/>
            <a:r>
              <a:rPr lang="fr-FR" sz="1000" dirty="0"/>
              <a:t>+ filin</a:t>
            </a:r>
          </a:p>
          <a:p>
            <a:pPr algn="ctr"/>
            <a:r>
              <a:rPr lang="fr-FR" sz="1000" b="1" dirty="0"/>
              <a:t>Vis, rondelles et filin non fournies</a:t>
            </a:r>
          </a:p>
          <a:p>
            <a:pPr algn="ctr"/>
            <a:r>
              <a:rPr lang="fr-FR" sz="800" dirty="0"/>
              <a:t>(Utiliser de la visserie traitée</a:t>
            </a:r>
          </a:p>
          <a:p>
            <a:pPr algn="ctr"/>
            <a:r>
              <a:rPr lang="fr-FR" sz="800" dirty="0"/>
              <a:t> contre la corrosion)</a:t>
            </a:r>
            <a:endParaRPr lang="fr-FR" sz="1400" b="1" i="1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BCED30-6604-0B11-9AB3-99F3C302FA4D}"/>
              </a:ext>
            </a:extLst>
          </p:cNvPr>
          <p:cNvSpPr/>
          <p:nvPr/>
        </p:nvSpPr>
        <p:spPr>
          <a:xfrm>
            <a:off x="779548" y="5215842"/>
            <a:ext cx="578768" cy="114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Forme libre : forme 98">
            <a:extLst>
              <a:ext uri="{FF2B5EF4-FFF2-40B4-BE49-F238E27FC236}">
                <a16:creationId xmlns:a16="http://schemas.microsoft.com/office/drawing/2014/main" id="{C26EAEBA-44C9-AEDD-EA81-FF452E0D0E97}"/>
              </a:ext>
            </a:extLst>
          </p:cNvPr>
          <p:cNvSpPr/>
          <p:nvPr/>
        </p:nvSpPr>
        <p:spPr>
          <a:xfrm>
            <a:off x="934213" y="5678950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AE2656E5-1F17-9BCA-27F9-855C9A0FAD80}"/>
              </a:ext>
            </a:extLst>
          </p:cNvPr>
          <p:cNvSpPr/>
          <p:nvPr/>
        </p:nvSpPr>
        <p:spPr>
          <a:xfrm>
            <a:off x="925387" y="7258145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5C0120-FC63-5BC4-066C-27A2BA3E506C}"/>
              </a:ext>
            </a:extLst>
          </p:cNvPr>
          <p:cNvSpPr/>
          <p:nvPr/>
        </p:nvSpPr>
        <p:spPr>
          <a:xfrm>
            <a:off x="1001713" y="7346016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C37B46-382D-3A45-B235-104BCAF57982}"/>
              </a:ext>
            </a:extLst>
          </p:cNvPr>
          <p:cNvSpPr/>
          <p:nvPr/>
        </p:nvSpPr>
        <p:spPr>
          <a:xfrm>
            <a:off x="978853" y="5231208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A66698F-1331-547C-1EE7-01D0C26E3209}"/>
              </a:ext>
            </a:extLst>
          </p:cNvPr>
          <p:cNvCxnSpPr>
            <a:cxnSpLocks/>
          </p:cNvCxnSpPr>
          <p:nvPr/>
        </p:nvCxnSpPr>
        <p:spPr>
          <a:xfrm flipV="1">
            <a:off x="986789" y="5338319"/>
            <a:ext cx="0" cy="4507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77EEF4B-C05D-547F-8AB9-DA7B876D8EB7}"/>
              </a:ext>
            </a:extLst>
          </p:cNvPr>
          <p:cNvSpPr/>
          <p:nvPr/>
        </p:nvSpPr>
        <p:spPr>
          <a:xfrm>
            <a:off x="4367137" y="4799912"/>
            <a:ext cx="2211378" cy="10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2B8234-F8DA-7E5E-6DD3-8AC743C34AD5}"/>
              </a:ext>
            </a:extLst>
          </p:cNvPr>
          <p:cNvSpPr/>
          <p:nvPr/>
        </p:nvSpPr>
        <p:spPr>
          <a:xfrm>
            <a:off x="4582783" y="6302169"/>
            <a:ext cx="193670" cy="195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C8BC150-19A6-456A-C663-631DB762D35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38EF10F-9DEF-BCE7-A6C9-1C0B29D33D0F}"/>
              </a:ext>
            </a:extLst>
          </p:cNvPr>
          <p:cNvSpPr txBox="1"/>
          <p:nvPr/>
        </p:nvSpPr>
        <p:spPr>
          <a:xfrm>
            <a:off x="4369229" y="4614446"/>
            <a:ext cx="226812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" dirty="0"/>
              <a:t>2 fixations sont nécessaires suivant norme EN60598-2-3</a:t>
            </a:r>
          </a:p>
        </p:txBody>
      </p: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4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REGLAGE ORIENTATION</a:t>
              </a:r>
            </a:p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MISE EN PLACE LUNETTE DE VISEE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34" y="1007535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6893847"/>
            <a:ext cx="2920566" cy="9611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69176" y="7152922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Droite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7150214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/>
              <a:t>Position Gauche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Attacher le filin de sécurité de la lunette au projecteur.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>
            <a:off x="2091528" y="317658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29301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0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3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4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5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6</a:t>
                      </a:r>
                      <a:endParaRPr lang="fr-FR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PFI - PFM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30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40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ASY 50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u="none" strike="noStrike" dirty="0">
                          <a:effectLst/>
                        </a:rPr>
                        <a:t>"-" </a:t>
                      </a:r>
                      <a:endParaRPr lang="fr-FR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72530" y="5673949"/>
            <a:ext cx="6116293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100" dirty="0"/>
              <a:t>Le réglage de la lunette doit être fonction de l’optique et/ou du plan de réglage. Quelle que soit la position de la lunette sur le projecteur, le réglage angulaire est positif vers l’avant du projecteur pour les positions 3, 4, 5,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3B8E27B8-F4A6-22B9-F38C-1863D8F86057}"/>
              </a:ext>
            </a:extLst>
          </p:cNvPr>
          <p:cNvGrpSpPr/>
          <p:nvPr/>
        </p:nvGrpSpPr>
        <p:grpSpPr>
          <a:xfrm>
            <a:off x="2497730" y="7096557"/>
            <a:ext cx="1885108" cy="1083469"/>
            <a:chOff x="2438718" y="7162800"/>
            <a:chExt cx="1885108" cy="1083469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F709476A-B91E-4BFA-5B10-A7AD3D4C1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041" y="7182399"/>
              <a:ext cx="1878402" cy="1045479"/>
            </a:xfrm>
            <a:prstGeom prst="rect">
              <a:avLst/>
            </a:prstGeom>
          </p:spPr>
        </p:pic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309F7B1-B96B-E730-C7BC-80BF8613D0E5}"/>
                </a:ext>
              </a:extLst>
            </p:cNvPr>
            <p:cNvCxnSpPr>
              <a:cxnSpLocks/>
            </p:cNvCxnSpPr>
            <p:nvPr/>
          </p:nvCxnSpPr>
          <p:spPr>
            <a:xfrm>
              <a:off x="4323826" y="7162800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81735B1-C92C-C877-328D-989C7C437754}"/>
                </a:ext>
              </a:extLst>
            </p:cNvPr>
            <p:cNvCxnSpPr>
              <a:cxnSpLocks/>
            </p:cNvCxnSpPr>
            <p:nvPr/>
          </p:nvCxnSpPr>
          <p:spPr>
            <a:xfrm>
              <a:off x="2438718" y="7165732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2C44E11-5AFF-0391-F79C-621A59AFEBDD}"/>
                </a:ext>
              </a:extLst>
            </p:cNvPr>
            <p:cNvCxnSpPr>
              <a:cxnSpLocks/>
            </p:cNvCxnSpPr>
            <p:nvPr/>
          </p:nvCxnSpPr>
          <p:spPr>
            <a:xfrm>
              <a:off x="2493747" y="7863439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949086C8-E4DB-AAFC-DC8F-7822E79229B0}"/>
                </a:ext>
              </a:extLst>
            </p:cNvPr>
            <p:cNvCxnSpPr>
              <a:cxnSpLocks/>
            </p:cNvCxnSpPr>
            <p:nvPr/>
          </p:nvCxnSpPr>
          <p:spPr>
            <a:xfrm>
              <a:off x="4274923" y="7845048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424866B2-86FD-C1CF-D5E4-1867F35F2C2C}"/>
              </a:ext>
            </a:extLst>
          </p:cNvPr>
          <p:cNvSpPr/>
          <p:nvPr/>
        </p:nvSpPr>
        <p:spPr>
          <a:xfrm>
            <a:off x="2420698" y="7656596"/>
            <a:ext cx="85542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30D96B-0EB9-7808-7557-F105F733864F}"/>
              </a:ext>
            </a:extLst>
          </p:cNvPr>
          <p:cNvSpPr/>
          <p:nvPr/>
        </p:nvSpPr>
        <p:spPr>
          <a:xfrm>
            <a:off x="4382436" y="7651948"/>
            <a:ext cx="85389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7245168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7001502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F57059D3-E8B9-C3F7-591C-4A000D3C1A59}"/>
              </a:ext>
            </a:extLst>
          </p:cNvPr>
          <p:cNvSpPr/>
          <p:nvPr/>
        </p:nvSpPr>
        <p:spPr>
          <a:xfrm>
            <a:off x="598625" y="815454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72B666D-B5C1-6801-F351-801CC8D757BE}"/>
              </a:ext>
            </a:extLst>
          </p:cNvPr>
          <p:cNvSpPr/>
          <p:nvPr/>
        </p:nvSpPr>
        <p:spPr>
          <a:xfrm>
            <a:off x="476216" y="1326448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4C610FE5-6D50-4EAF-EFB9-9EA545BCF1DF}"/>
              </a:ext>
            </a:extLst>
          </p:cNvPr>
          <p:cNvSpPr/>
          <p:nvPr/>
        </p:nvSpPr>
        <p:spPr>
          <a:xfrm>
            <a:off x="270903" y="1711268"/>
            <a:ext cx="3489282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56826C09-E071-56D8-28D6-51D550059BF7}"/>
              </a:ext>
            </a:extLst>
          </p:cNvPr>
          <p:cNvSpPr/>
          <p:nvPr/>
        </p:nvSpPr>
        <p:spPr>
          <a:xfrm rot="5400000">
            <a:off x="-86447" y="1620249"/>
            <a:ext cx="2341995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A20E9B2E-39CA-B37B-61C1-421BE8B9C9D2}"/>
              </a:ext>
            </a:extLst>
          </p:cNvPr>
          <p:cNvSpPr/>
          <p:nvPr/>
        </p:nvSpPr>
        <p:spPr>
          <a:xfrm>
            <a:off x="2572815" y="3042182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5D0B823-0602-DC25-86C4-E263688730C4}"/>
              </a:ext>
            </a:extLst>
          </p:cNvPr>
          <p:cNvSpPr/>
          <p:nvPr/>
        </p:nvSpPr>
        <p:spPr>
          <a:xfrm>
            <a:off x="2741705" y="2975531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C1CC757-186A-C435-260D-222B7A9BCCC8}"/>
              </a:ext>
            </a:extLst>
          </p:cNvPr>
          <p:cNvSpPr/>
          <p:nvPr/>
        </p:nvSpPr>
        <p:spPr>
          <a:xfrm>
            <a:off x="2799236" y="2962870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5" name="Image 284">
            <a:extLst>
              <a:ext uri="{FF2B5EF4-FFF2-40B4-BE49-F238E27FC236}">
                <a16:creationId xmlns:a16="http://schemas.microsoft.com/office/drawing/2014/main" id="{9CA6035F-C394-C6E2-7479-09055717AD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78" y="1239948"/>
            <a:ext cx="2228628" cy="1501901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0026" y="2981849"/>
            <a:ext cx="454557" cy="413456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268" y="2385186"/>
            <a:ext cx="382525" cy="709555"/>
          </a:xfrm>
          <a:prstGeom prst="rect">
            <a:avLst/>
          </a:prstGeom>
        </p:spPr>
      </p:pic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E071E1E8-1FDE-F88A-00E6-D435A1DB9E50}"/>
              </a:ext>
            </a:extLst>
          </p:cNvPr>
          <p:cNvCxnSpPr>
            <a:cxnSpLocks/>
          </p:cNvCxnSpPr>
          <p:nvPr/>
        </p:nvCxnSpPr>
        <p:spPr>
          <a:xfrm>
            <a:off x="2291414" y="3047083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0B736435-23E1-7585-2502-B7FFB286BAA7}"/>
              </a:ext>
            </a:extLst>
          </p:cNvPr>
          <p:cNvCxnSpPr>
            <a:cxnSpLocks/>
          </p:cNvCxnSpPr>
          <p:nvPr/>
        </p:nvCxnSpPr>
        <p:spPr>
          <a:xfrm>
            <a:off x="2207194" y="315303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17C092B7-B285-58A6-48F5-8092F174F1BF}"/>
              </a:ext>
            </a:extLst>
          </p:cNvPr>
          <p:cNvCxnSpPr>
            <a:cxnSpLocks/>
          </p:cNvCxnSpPr>
          <p:nvPr/>
        </p:nvCxnSpPr>
        <p:spPr>
          <a:xfrm>
            <a:off x="2206927" y="329267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BAF360E6-9F94-EF8E-86FB-0CC96C20B026}"/>
              </a:ext>
            </a:extLst>
          </p:cNvPr>
          <p:cNvCxnSpPr>
            <a:cxnSpLocks/>
          </p:cNvCxnSpPr>
          <p:nvPr/>
        </p:nvCxnSpPr>
        <p:spPr>
          <a:xfrm>
            <a:off x="2220786" y="341918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4B0BD8FA-BB3F-9633-7048-106110E30652}"/>
              </a:ext>
            </a:extLst>
          </p:cNvPr>
          <p:cNvCxnSpPr>
            <a:cxnSpLocks/>
          </p:cNvCxnSpPr>
          <p:nvPr/>
        </p:nvCxnSpPr>
        <p:spPr>
          <a:xfrm>
            <a:off x="2215016" y="3498821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599A9A7F-695A-2324-55A0-08A982270208}"/>
              </a:ext>
            </a:extLst>
          </p:cNvPr>
          <p:cNvCxnSpPr>
            <a:cxnSpLocks/>
          </p:cNvCxnSpPr>
          <p:nvPr/>
        </p:nvCxnSpPr>
        <p:spPr>
          <a:xfrm>
            <a:off x="2323815" y="3482840"/>
            <a:ext cx="125180" cy="40773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8474C825-F756-3BE8-6E6E-4D93BD6E2979}"/>
              </a:ext>
            </a:extLst>
          </p:cNvPr>
          <p:cNvCxnSpPr>
            <a:cxnSpLocks/>
          </p:cNvCxnSpPr>
          <p:nvPr/>
        </p:nvCxnSpPr>
        <p:spPr>
          <a:xfrm flipV="1">
            <a:off x="1886690" y="3606482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4CCC8245-0C2D-DEF6-EF5F-B2D6F49BD173}"/>
              </a:ext>
            </a:extLst>
          </p:cNvPr>
          <p:cNvCxnSpPr>
            <a:cxnSpLocks/>
          </p:cNvCxnSpPr>
          <p:nvPr/>
        </p:nvCxnSpPr>
        <p:spPr>
          <a:xfrm flipV="1">
            <a:off x="2658717" y="3388863"/>
            <a:ext cx="395987" cy="1368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7CFFF8D3-D6C3-7239-CDF0-D25D458EFBDB}"/>
              </a:ext>
            </a:extLst>
          </p:cNvPr>
          <p:cNvCxnSpPr>
            <a:cxnSpLocks/>
          </p:cNvCxnSpPr>
          <p:nvPr/>
        </p:nvCxnSpPr>
        <p:spPr>
          <a:xfrm flipV="1">
            <a:off x="3044156" y="3329971"/>
            <a:ext cx="502870" cy="607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DA1F55D3-DC32-7FF7-E1B6-15C9A5BBF288}"/>
              </a:ext>
            </a:extLst>
          </p:cNvPr>
          <p:cNvCxnSpPr>
            <a:cxnSpLocks/>
          </p:cNvCxnSpPr>
          <p:nvPr/>
        </p:nvCxnSpPr>
        <p:spPr>
          <a:xfrm>
            <a:off x="3542670" y="3325071"/>
            <a:ext cx="385415" cy="380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98477F83-D3A8-391D-2130-7367C5F03650}"/>
              </a:ext>
            </a:extLst>
          </p:cNvPr>
          <p:cNvCxnSpPr>
            <a:cxnSpLocks/>
          </p:cNvCxnSpPr>
          <p:nvPr/>
        </p:nvCxnSpPr>
        <p:spPr>
          <a:xfrm>
            <a:off x="3839082" y="3359593"/>
            <a:ext cx="390309" cy="771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160A65AD-7567-03E8-B1D8-65ADFF79E0B1}"/>
              </a:ext>
            </a:extLst>
          </p:cNvPr>
          <p:cNvCxnSpPr>
            <a:cxnSpLocks/>
          </p:cNvCxnSpPr>
          <p:nvPr/>
        </p:nvCxnSpPr>
        <p:spPr>
          <a:xfrm>
            <a:off x="4114275" y="3418075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0A7E62F-2AFC-93DB-EB1C-87EDA93F8093}"/>
              </a:ext>
            </a:extLst>
          </p:cNvPr>
          <p:cNvCxnSpPr>
            <a:cxnSpLocks/>
          </p:cNvCxnSpPr>
          <p:nvPr/>
        </p:nvCxnSpPr>
        <p:spPr>
          <a:xfrm>
            <a:off x="4375980" y="3517024"/>
            <a:ext cx="287872" cy="1461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6A57F1F4-0140-E7DF-CCFB-706EF4F87AB2}"/>
              </a:ext>
            </a:extLst>
          </p:cNvPr>
          <p:cNvCxnSpPr>
            <a:cxnSpLocks/>
          </p:cNvCxnSpPr>
          <p:nvPr/>
        </p:nvCxnSpPr>
        <p:spPr>
          <a:xfrm>
            <a:off x="4417026" y="352176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53CF75DF-780C-6CCE-58B1-CD1714019122}"/>
              </a:ext>
            </a:extLst>
          </p:cNvPr>
          <p:cNvCxnSpPr>
            <a:cxnSpLocks/>
          </p:cNvCxnSpPr>
          <p:nvPr/>
        </p:nvCxnSpPr>
        <p:spPr>
          <a:xfrm>
            <a:off x="4616915" y="3638918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F89B997C-FE07-3870-E784-25913546AB74}"/>
              </a:ext>
            </a:extLst>
          </p:cNvPr>
          <p:cNvCxnSpPr>
            <a:cxnSpLocks/>
          </p:cNvCxnSpPr>
          <p:nvPr/>
        </p:nvCxnSpPr>
        <p:spPr>
          <a:xfrm>
            <a:off x="4635246" y="3634440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70C0CF20-26C9-3F06-F583-DCD946D67058}"/>
              </a:ext>
            </a:extLst>
          </p:cNvPr>
          <p:cNvCxnSpPr>
            <a:cxnSpLocks/>
          </p:cNvCxnSpPr>
          <p:nvPr/>
        </p:nvCxnSpPr>
        <p:spPr>
          <a:xfrm>
            <a:off x="3541017" y="333614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29AD5E37-A672-96B8-B51C-90944694CFC4}"/>
              </a:ext>
            </a:extLst>
          </p:cNvPr>
          <p:cNvCxnSpPr>
            <a:cxnSpLocks/>
          </p:cNvCxnSpPr>
          <p:nvPr/>
        </p:nvCxnSpPr>
        <p:spPr>
          <a:xfrm flipV="1">
            <a:off x="2348785" y="3414489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4BDCE806-45BE-0E25-46D6-5CA56E798E04}"/>
              </a:ext>
            </a:extLst>
          </p:cNvPr>
          <p:cNvCxnSpPr>
            <a:cxnSpLocks/>
          </p:cNvCxnSpPr>
          <p:nvPr/>
        </p:nvCxnSpPr>
        <p:spPr>
          <a:xfrm>
            <a:off x="3414570" y="3336074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3A1D0F00-5251-F992-EEED-19A5E902E28C}"/>
              </a:ext>
            </a:extLst>
          </p:cNvPr>
          <p:cNvCxnSpPr>
            <a:cxnSpLocks/>
          </p:cNvCxnSpPr>
          <p:nvPr/>
        </p:nvCxnSpPr>
        <p:spPr>
          <a:xfrm>
            <a:off x="3469070" y="3300510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A6B1141F-6EBE-758E-2862-133EBA68E240}"/>
              </a:ext>
            </a:extLst>
          </p:cNvPr>
          <p:cNvCxnSpPr>
            <a:cxnSpLocks/>
          </p:cNvCxnSpPr>
          <p:nvPr/>
        </p:nvCxnSpPr>
        <p:spPr>
          <a:xfrm>
            <a:off x="3563124" y="332103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5A18CA1B-A6E4-C2CF-E7D1-FD8B637BB263}"/>
              </a:ext>
            </a:extLst>
          </p:cNvPr>
          <p:cNvCxnSpPr>
            <a:cxnSpLocks/>
          </p:cNvCxnSpPr>
          <p:nvPr/>
        </p:nvCxnSpPr>
        <p:spPr>
          <a:xfrm>
            <a:off x="4333358" y="349405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62DFF166-A126-5C62-741C-B75A59F49F81}"/>
              </a:ext>
            </a:extLst>
          </p:cNvPr>
          <p:cNvCxnSpPr>
            <a:cxnSpLocks/>
          </p:cNvCxnSpPr>
          <p:nvPr/>
        </p:nvCxnSpPr>
        <p:spPr>
          <a:xfrm>
            <a:off x="4365580" y="3476483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39D34388-B393-3DCB-63FE-F281039E8348}"/>
              </a:ext>
            </a:extLst>
          </p:cNvPr>
          <p:cNvCxnSpPr>
            <a:cxnSpLocks/>
          </p:cNvCxnSpPr>
          <p:nvPr/>
        </p:nvCxnSpPr>
        <p:spPr>
          <a:xfrm>
            <a:off x="4462607" y="356420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5B4DE7E2-278A-0654-F595-53A5CE4E9E29}"/>
              </a:ext>
            </a:extLst>
          </p:cNvPr>
          <p:cNvCxnSpPr>
            <a:cxnSpLocks/>
          </p:cNvCxnSpPr>
          <p:nvPr/>
        </p:nvCxnSpPr>
        <p:spPr>
          <a:xfrm>
            <a:off x="4526203" y="356412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Connecteur droit 333">
            <a:extLst>
              <a:ext uri="{FF2B5EF4-FFF2-40B4-BE49-F238E27FC236}">
                <a16:creationId xmlns:a16="http://schemas.microsoft.com/office/drawing/2014/main" id="{43755BC7-4551-C330-6A06-B3E07AFE3DD7}"/>
              </a:ext>
            </a:extLst>
          </p:cNvPr>
          <p:cNvCxnSpPr>
            <a:cxnSpLocks/>
          </p:cNvCxnSpPr>
          <p:nvPr/>
        </p:nvCxnSpPr>
        <p:spPr>
          <a:xfrm>
            <a:off x="4560628" y="362532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Connecteur droit 334">
            <a:extLst>
              <a:ext uri="{FF2B5EF4-FFF2-40B4-BE49-F238E27FC236}">
                <a16:creationId xmlns:a16="http://schemas.microsoft.com/office/drawing/2014/main" id="{42D4BD35-FB34-BF81-3221-4F99E91E5397}"/>
              </a:ext>
            </a:extLst>
          </p:cNvPr>
          <p:cNvCxnSpPr>
            <a:cxnSpLocks/>
          </p:cNvCxnSpPr>
          <p:nvPr/>
        </p:nvCxnSpPr>
        <p:spPr>
          <a:xfrm>
            <a:off x="4577512" y="3612396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1D870F78-1D59-3CF4-5465-9B787DD9F8E2}"/>
              </a:ext>
            </a:extLst>
          </p:cNvPr>
          <p:cNvCxnSpPr>
            <a:cxnSpLocks/>
          </p:cNvCxnSpPr>
          <p:nvPr/>
        </p:nvCxnSpPr>
        <p:spPr>
          <a:xfrm>
            <a:off x="4563935" y="3623930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Connecteur droit 336">
            <a:extLst>
              <a:ext uri="{FF2B5EF4-FFF2-40B4-BE49-F238E27FC236}">
                <a16:creationId xmlns:a16="http://schemas.microsoft.com/office/drawing/2014/main" id="{168CA355-3195-0570-2689-9EE10B820621}"/>
              </a:ext>
            </a:extLst>
          </p:cNvPr>
          <p:cNvCxnSpPr>
            <a:cxnSpLocks/>
          </p:cNvCxnSpPr>
          <p:nvPr/>
        </p:nvCxnSpPr>
        <p:spPr>
          <a:xfrm>
            <a:off x="4557048" y="363891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cteur droit 337">
            <a:extLst>
              <a:ext uri="{FF2B5EF4-FFF2-40B4-BE49-F238E27FC236}">
                <a16:creationId xmlns:a16="http://schemas.microsoft.com/office/drawing/2014/main" id="{E2C1680B-4966-5D31-166A-FDB06C1D0F1D}"/>
              </a:ext>
            </a:extLst>
          </p:cNvPr>
          <p:cNvCxnSpPr>
            <a:cxnSpLocks/>
          </p:cNvCxnSpPr>
          <p:nvPr/>
        </p:nvCxnSpPr>
        <p:spPr>
          <a:xfrm>
            <a:off x="4126190" y="340392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Connecteur droit 338">
            <a:extLst>
              <a:ext uri="{FF2B5EF4-FFF2-40B4-BE49-F238E27FC236}">
                <a16:creationId xmlns:a16="http://schemas.microsoft.com/office/drawing/2014/main" id="{C1CB9B15-36BE-EC02-80B6-16C7F04BA793}"/>
              </a:ext>
            </a:extLst>
          </p:cNvPr>
          <p:cNvCxnSpPr>
            <a:cxnSpLocks/>
          </p:cNvCxnSpPr>
          <p:nvPr/>
        </p:nvCxnSpPr>
        <p:spPr>
          <a:xfrm>
            <a:off x="4047657" y="341301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Connecteur droit 339">
            <a:extLst>
              <a:ext uri="{FF2B5EF4-FFF2-40B4-BE49-F238E27FC236}">
                <a16:creationId xmlns:a16="http://schemas.microsoft.com/office/drawing/2014/main" id="{5E400D76-ED2B-10C9-5D90-E87D854E90E8}"/>
              </a:ext>
            </a:extLst>
          </p:cNvPr>
          <p:cNvCxnSpPr>
            <a:cxnSpLocks/>
          </p:cNvCxnSpPr>
          <p:nvPr/>
        </p:nvCxnSpPr>
        <p:spPr>
          <a:xfrm>
            <a:off x="2701532" y="3668527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FBE015E7-AF1E-EB1B-797B-01FF745CEACC}"/>
              </a:ext>
            </a:extLst>
          </p:cNvPr>
          <p:cNvCxnSpPr>
            <a:cxnSpLocks/>
          </p:cNvCxnSpPr>
          <p:nvPr/>
        </p:nvCxnSpPr>
        <p:spPr>
          <a:xfrm>
            <a:off x="2684543" y="3684189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Connecteur droit 343">
            <a:extLst>
              <a:ext uri="{FF2B5EF4-FFF2-40B4-BE49-F238E27FC236}">
                <a16:creationId xmlns:a16="http://schemas.microsoft.com/office/drawing/2014/main" id="{C4EAB48D-6B8D-E4AF-E52A-ED911EB8FCE1}"/>
              </a:ext>
            </a:extLst>
          </p:cNvPr>
          <p:cNvCxnSpPr>
            <a:cxnSpLocks/>
          </p:cNvCxnSpPr>
          <p:nvPr/>
        </p:nvCxnSpPr>
        <p:spPr>
          <a:xfrm>
            <a:off x="2662818" y="3687913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Organigramme : Extraire 344">
            <a:extLst>
              <a:ext uri="{FF2B5EF4-FFF2-40B4-BE49-F238E27FC236}">
                <a16:creationId xmlns:a16="http://schemas.microsoft.com/office/drawing/2014/main" id="{07148E57-52EC-0D4F-B52C-1147EF58EAFF}"/>
              </a:ext>
            </a:extLst>
          </p:cNvPr>
          <p:cNvSpPr/>
          <p:nvPr/>
        </p:nvSpPr>
        <p:spPr>
          <a:xfrm rot="1071411">
            <a:off x="1975782" y="3110949"/>
            <a:ext cx="62009" cy="69275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Organigramme : Extraire 346">
            <a:extLst>
              <a:ext uri="{FF2B5EF4-FFF2-40B4-BE49-F238E27FC236}">
                <a16:creationId xmlns:a16="http://schemas.microsoft.com/office/drawing/2014/main" id="{85831AF4-CBAF-BBF4-294F-65E821FC620B}"/>
              </a:ext>
            </a:extLst>
          </p:cNvPr>
          <p:cNvSpPr/>
          <p:nvPr/>
        </p:nvSpPr>
        <p:spPr>
          <a:xfrm rot="19164938">
            <a:off x="2542459" y="2973368"/>
            <a:ext cx="62009" cy="930427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8" name="Organigramme : Extraire 347">
            <a:extLst>
              <a:ext uri="{FF2B5EF4-FFF2-40B4-BE49-F238E27FC236}">
                <a16:creationId xmlns:a16="http://schemas.microsoft.com/office/drawing/2014/main" id="{DFB2C0F2-C331-F442-D06B-6854A9592D28}"/>
              </a:ext>
            </a:extLst>
          </p:cNvPr>
          <p:cNvSpPr/>
          <p:nvPr/>
        </p:nvSpPr>
        <p:spPr>
          <a:xfrm rot="17351622">
            <a:off x="3574409" y="2035919"/>
            <a:ext cx="62009" cy="266426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9" name="Flèche : courbe vers la gauche 348">
            <a:extLst>
              <a:ext uri="{FF2B5EF4-FFF2-40B4-BE49-F238E27FC236}">
                <a16:creationId xmlns:a16="http://schemas.microsoft.com/office/drawing/2014/main" id="{74029476-2B47-2460-3551-ED0F2190D6CF}"/>
              </a:ext>
            </a:extLst>
          </p:cNvPr>
          <p:cNvSpPr/>
          <p:nvPr/>
        </p:nvSpPr>
        <p:spPr>
          <a:xfrm>
            <a:off x="2989265" y="1017418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0" name="Flèche : courbe vers la gauche 349">
            <a:extLst>
              <a:ext uri="{FF2B5EF4-FFF2-40B4-BE49-F238E27FC236}">
                <a16:creationId xmlns:a16="http://schemas.microsoft.com/office/drawing/2014/main" id="{7D739518-21DF-522D-7BA4-1833446E49AA}"/>
              </a:ext>
            </a:extLst>
          </p:cNvPr>
          <p:cNvSpPr/>
          <p:nvPr/>
        </p:nvSpPr>
        <p:spPr>
          <a:xfrm rot="12488445">
            <a:off x="2343291" y="2096641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2BF2282A-DD01-EDE4-50E0-789C5F46A283}"/>
              </a:ext>
            </a:extLst>
          </p:cNvPr>
          <p:cNvCxnSpPr>
            <a:cxnSpLocks/>
          </p:cNvCxnSpPr>
          <p:nvPr/>
        </p:nvCxnSpPr>
        <p:spPr>
          <a:xfrm>
            <a:off x="3121204" y="1139155"/>
            <a:ext cx="271834" cy="1489782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Groupe 354">
            <a:extLst>
              <a:ext uri="{FF2B5EF4-FFF2-40B4-BE49-F238E27FC236}">
                <a16:creationId xmlns:a16="http://schemas.microsoft.com/office/drawing/2014/main" id="{6F23D617-F27D-4FC9-9D34-EE9DE3D932FE}"/>
              </a:ext>
            </a:extLst>
          </p:cNvPr>
          <p:cNvGrpSpPr/>
          <p:nvPr/>
        </p:nvGrpSpPr>
        <p:grpSpPr>
          <a:xfrm>
            <a:off x="2603996" y="856853"/>
            <a:ext cx="300121" cy="329099"/>
            <a:chOff x="8014278" y="3151414"/>
            <a:chExt cx="305788" cy="338553"/>
          </a:xfrm>
        </p:grpSpPr>
        <p:sp>
          <p:nvSpPr>
            <p:cNvPr id="356" name="ZoneTexte 355">
              <a:extLst>
                <a:ext uri="{FF2B5EF4-FFF2-40B4-BE49-F238E27FC236}">
                  <a16:creationId xmlns:a16="http://schemas.microsoft.com/office/drawing/2014/main" id="{642860E9-15BD-0903-1A1F-4CD2A0DDE83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7" name="ZoneTexte 356">
              <a:extLst>
                <a:ext uri="{FF2B5EF4-FFF2-40B4-BE49-F238E27FC236}">
                  <a16:creationId xmlns:a16="http://schemas.microsoft.com/office/drawing/2014/main" id="{4DE51D99-D0FF-9BA6-D338-6A15C6811B6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358" name="Groupe 357">
            <a:extLst>
              <a:ext uri="{FF2B5EF4-FFF2-40B4-BE49-F238E27FC236}">
                <a16:creationId xmlns:a16="http://schemas.microsoft.com/office/drawing/2014/main" id="{55AD18EF-D05F-EA44-A2B1-3ED11B4AF007}"/>
              </a:ext>
            </a:extLst>
          </p:cNvPr>
          <p:cNvGrpSpPr/>
          <p:nvPr/>
        </p:nvGrpSpPr>
        <p:grpSpPr>
          <a:xfrm>
            <a:off x="2416032" y="2552970"/>
            <a:ext cx="300121" cy="338554"/>
            <a:chOff x="8014277" y="3151416"/>
            <a:chExt cx="305788" cy="348280"/>
          </a:xfrm>
        </p:grpSpPr>
        <p:sp>
          <p:nvSpPr>
            <p:cNvPr id="359" name="ZoneTexte 358">
              <a:extLst>
                <a:ext uri="{FF2B5EF4-FFF2-40B4-BE49-F238E27FC236}">
                  <a16:creationId xmlns:a16="http://schemas.microsoft.com/office/drawing/2014/main" id="{502390D3-60C7-56D9-8496-4CF053D61F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60" name="ZoneTexte 359">
              <a:extLst>
                <a:ext uri="{FF2B5EF4-FFF2-40B4-BE49-F238E27FC236}">
                  <a16:creationId xmlns:a16="http://schemas.microsoft.com/office/drawing/2014/main" id="{3A298111-F2CE-C8E6-7D31-D53877966BCF}"/>
                </a:ext>
              </a:extLst>
            </p:cNvPr>
            <p:cNvSpPr txBox="1"/>
            <p:nvPr/>
          </p:nvSpPr>
          <p:spPr>
            <a:xfrm>
              <a:off x="8014277" y="3151416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ED557A13-D59F-5D67-B620-DC4021C6FA91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5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500" dirty="0"/>
              <a:t>The lighting part included in this luminaire must maintained by the manufacturer, an authorized service agent or a person with similar technical qualification.</a:t>
            </a:r>
            <a:endParaRPr lang="fr-FR" sz="500" dirty="0"/>
          </a:p>
          <a:p>
            <a:r>
              <a:rPr lang="de-DE" sz="500" dirty="0"/>
              <a:t>Die in der Leuchte beinhaltene Lichtquelle soll nur durch den Hersteller oder seinen Wartungsfachmann oder einen Servicetechniker mit einer ähnlichen Qualifikation ersetzt werden</a:t>
            </a:r>
            <a:r>
              <a:rPr lang="de-DE" sz="500" i="1" dirty="0"/>
              <a:t>.</a:t>
            </a:r>
            <a:endParaRPr lang="fr-FR" sz="500" dirty="0"/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5</a:t>
            </a:r>
          </a:p>
        </p:txBody>
      </p: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30" y="3829963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1644982" y="404868"/>
            <a:ext cx="3823229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REGLAGE INCLINAISON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C09611F9-FCC1-26AD-6629-60696B4B0EB6}"/>
              </a:ext>
            </a:extLst>
          </p:cNvPr>
          <p:cNvGrpSpPr/>
          <p:nvPr/>
        </p:nvGrpSpPr>
        <p:grpSpPr>
          <a:xfrm>
            <a:off x="1157146" y="894176"/>
            <a:ext cx="4311066" cy="2900072"/>
            <a:chOff x="1157145" y="894176"/>
            <a:chExt cx="4779975" cy="322128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9B55B5D5-0F5C-1883-D12C-060C96870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7145" y="894176"/>
              <a:ext cx="4779975" cy="322128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E4C0BB23-6E3B-2C17-0D0E-4BCFA6F79E1F}"/>
                </a:ext>
              </a:extLst>
            </p:cNvPr>
            <p:cNvGrpSpPr/>
            <p:nvPr/>
          </p:nvGrpSpPr>
          <p:grpSpPr>
            <a:xfrm>
              <a:off x="2903564" y="3362158"/>
              <a:ext cx="479668" cy="385136"/>
              <a:chOff x="8014277" y="3201971"/>
              <a:chExt cx="305788" cy="252000"/>
            </a:xfrm>
          </p:grpSpPr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3FA4D46-26EE-1138-2D68-3036AFB6454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0D172457-30AE-FE40-A01F-84684981B3F1}"/>
                  </a:ext>
                </a:extLst>
              </p:cNvPr>
              <p:cNvSpPr txBox="1"/>
              <p:nvPr/>
            </p:nvSpPr>
            <p:spPr>
              <a:xfrm>
                <a:off x="8014277" y="3228162"/>
                <a:ext cx="305788" cy="171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1</a:t>
                </a:r>
              </a:p>
            </p:txBody>
          </p:sp>
        </p:grpSp>
        <p:sp>
          <p:nvSpPr>
            <p:cNvPr id="9" name="Flèche : courbe vers la gauche 8">
              <a:extLst>
                <a:ext uri="{FF2B5EF4-FFF2-40B4-BE49-F238E27FC236}">
                  <a16:creationId xmlns:a16="http://schemas.microsoft.com/office/drawing/2014/main" id="{BB1A0549-75A9-CA69-BA47-B340CE4EF372}"/>
                </a:ext>
              </a:extLst>
            </p:cNvPr>
            <p:cNvSpPr/>
            <p:nvPr/>
          </p:nvSpPr>
          <p:spPr>
            <a:xfrm rot="13372345">
              <a:off x="2429921" y="2705140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6" name="Flèche : courbe vers le haut 25">
              <a:extLst>
                <a:ext uri="{FF2B5EF4-FFF2-40B4-BE49-F238E27FC236}">
                  <a16:creationId xmlns:a16="http://schemas.microsoft.com/office/drawing/2014/main" id="{2D879C9A-1BC7-9004-0EFE-96A9E66CC834}"/>
                </a:ext>
              </a:extLst>
            </p:cNvPr>
            <p:cNvSpPr/>
            <p:nvPr/>
          </p:nvSpPr>
          <p:spPr>
            <a:xfrm>
              <a:off x="2655376" y="3155835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7" name="Flèche : courbe vers le haut 26">
              <a:extLst>
                <a:ext uri="{FF2B5EF4-FFF2-40B4-BE49-F238E27FC236}">
                  <a16:creationId xmlns:a16="http://schemas.microsoft.com/office/drawing/2014/main" id="{6310CD8F-CAD0-E469-9FB4-3B2C9C6D5296}"/>
                </a:ext>
              </a:extLst>
            </p:cNvPr>
            <p:cNvSpPr/>
            <p:nvPr/>
          </p:nvSpPr>
          <p:spPr>
            <a:xfrm>
              <a:off x="2861477" y="3232249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6EF00FC-AA97-D3AD-DF78-0AF6FB64B2BF}"/>
                </a:ext>
              </a:extLst>
            </p:cNvPr>
            <p:cNvGrpSpPr/>
            <p:nvPr/>
          </p:nvGrpSpPr>
          <p:grpSpPr>
            <a:xfrm>
              <a:off x="1976125" y="2696437"/>
              <a:ext cx="411301" cy="364997"/>
              <a:chOff x="8027019" y="3201971"/>
              <a:chExt cx="275089" cy="252000"/>
            </a:xfrm>
          </p:grpSpPr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FE1C9FBE-41A9-E691-E4C1-3A8E6399AF47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B9D6FF41-C8B1-39D4-AC4E-4B3DDF23B04B}"/>
                  </a:ext>
                </a:extLst>
              </p:cNvPr>
              <p:cNvSpPr txBox="1"/>
              <p:nvPr/>
            </p:nvSpPr>
            <p:spPr>
              <a:xfrm>
                <a:off x="8027019" y="3215010"/>
                <a:ext cx="275089" cy="233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600" dirty="0"/>
                  <a:t>2</a:t>
                </a:r>
              </a:p>
            </p:txBody>
          </p:sp>
        </p:grpSp>
        <p:sp>
          <p:nvSpPr>
            <p:cNvPr id="17" name="Flèche : courbe vers la gauche 16">
              <a:extLst>
                <a:ext uri="{FF2B5EF4-FFF2-40B4-BE49-F238E27FC236}">
                  <a16:creationId xmlns:a16="http://schemas.microsoft.com/office/drawing/2014/main" id="{9F24797D-A00F-6CA6-CE93-F5C8E652F46B}"/>
                </a:ext>
              </a:extLst>
            </p:cNvPr>
            <p:cNvSpPr/>
            <p:nvPr/>
          </p:nvSpPr>
          <p:spPr>
            <a:xfrm rot="13372345">
              <a:off x="4520685" y="1208515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8" name="Flèche : courbe vers le haut 17">
              <a:extLst>
                <a:ext uri="{FF2B5EF4-FFF2-40B4-BE49-F238E27FC236}">
                  <a16:creationId xmlns:a16="http://schemas.microsoft.com/office/drawing/2014/main" id="{A1770292-BA1C-9673-AA20-67751783EB53}"/>
                </a:ext>
              </a:extLst>
            </p:cNvPr>
            <p:cNvSpPr/>
            <p:nvPr/>
          </p:nvSpPr>
          <p:spPr>
            <a:xfrm>
              <a:off x="4654010" y="1605997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9" name="Flèche : courbe vers le haut 18">
              <a:extLst>
                <a:ext uri="{FF2B5EF4-FFF2-40B4-BE49-F238E27FC236}">
                  <a16:creationId xmlns:a16="http://schemas.microsoft.com/office/drawing/2014/main" id="{B768B965-101C-346D-2C72-9915BE2F58F8}"/>
                </a:ext>
              </a:extLst>
            </p:cNvPr>
            <p:cNvSpPr/>
            <p:nvPr/>
          </p:nvSpPr>
          <p:spPr>
            <a:xfrm>
              <a:off x="4860110" y="1682412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0C0418B-7E67-B2B7-9535-1ECEB32AA917}"/>
              </a:ext>
            </a:extLst>
          </p:cNvPr>
          <p:cNvGrpSpPr/>
          <p:nvPr/>
        </p:nvGrpSpPr>
        <p:grpSpPr>
          <a:xfrm>
            <a:off x="1100990" y="4752043"/>
            <a:ext cx="4911202" cy="338554"/>
            <a:chOff x="-2044460" y="628184"/>
            <a:chExt cx="360000" cy="45071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96737C-E4CA-A724-51B8-99AF8E01D71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6A60EE3-9AD5-94E3-7513-30C8B9A53F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</a:t>
              </a:r>
            </a:p>
          </p:txBody>
        </p: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DC4AF27A-A4AF-730D-12D0-4A1F0C7F951C}"/>
              </a:ext>
            </a:extLst>
          </p:cNvPr>
          <p:cNvSpPr txBox="1"/>
          <p:nvPr/>
        </p:nvSpPr>
        <p:spPr>
          <a:xfrm>
            <a:off x="1757261" y="3995966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dirty="0"/>
              <a:t>12 N.m 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E6F5BB2B-89A5-68E4-10D2-0A04B45AD9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06" y="6104392"/>
            <a:ext cx="5881496" cy="2397720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FBE7CED0-A3B5-C455-6C58-3B4194766876}"/>
              </a:ext>
            </a:extLst>
          </p:cNvPr>
          <p:cNvGrpSpPr/>
          <p:nvPr/>
        </p:nvGrpSpPr>
        <p:grpSpPr>
          <a:xfrm>
            <a:off x="418158" y="5131784"/>
            <a:ext cx="1663103" cy="1356677"/>
            <a:chOff x="796888" y="5186999"/>
            <a:chExt cx="2140278" cy="1623789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ADF14C1D-5DC1-C906-3DE6-992252199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8322AE-6A0C-99CC-3B01-C7CF663504C5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EA31612-7CC6-E031-D42D-D039579C0EC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1D07F6-1CCD-62A2-BCA5-AE2498299738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9067F7-BA45-CD4F-7D8A-1EF92832A394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B71D6C4C-87A3-0C97-4A46-B17EAE34F9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7" y="3794248"/>
            <a:ext cx="551165" cy="54773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97692C2-353A-B0C3-7696-3B03D8DD2059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6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865830" y="473970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CABLAGE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67D227B2-B323-53FB-2C3B-8B2C3E6B4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227698" y="6303610"/>
            <a:ext cx="4316361" cy="271127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CF27752-CE22-69D6-C9AB-66B4B30C6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2103135" y="4319773"/>
            <a:ext cx="1929988" cy="936341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3464124B-A23C-6543-ED1B-8E188E2A24EA}"/>
              </a:ext>
            </a:extLst>
          </p:cNvPr>
          <p:cNvSpPr/>
          <p:nvPr/>
        </p:nvSpPr>
        <p:spPr>
          <a:xfrm rot="5400000">
            <a:off x="2027425" y="5740405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170470-ACC4-F6F0-77B1-82B49CFEF2CE}"/>
              </a:ext>
            </a:extLst>
          </p:cNvPr>
          <p:cNvSpPr txBox="1"/>
          <p:nvPr/>
        </p:nvSpPr>
        <p:spPr>
          <a:xfrm>
            <a:off x="2032543" y="5302933"/>
            <a:ext cx="672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MAINS</a:t>
            </a:r>
          </a:p>
        </p:txBody>
      </p:sp>
      <p:sp>
        <p:nvSpPr>
          <p:cNvPr id="245" name="ZoneTexte 244">
            <a:extLst>
              <a:ext uri="{FF2B5EF4-FFF2-40B4-BE49-F238E27FC236}">
                <a16:creationId xmlns:a16="http://schemas.microsoft.com/office/drawing/2014/main" id="{3FE66733-EEB0-A9A4-D5EA-151BAA77E8C8}"/>
              </a:ext>
            </a:extLst>
          </p:cNvPr>
          <p:cNvSpPr txBox="1"/>
          <p:nvPr/>
        </p:nvSpPr>
        <p:spPr>
          <a:xfrm>
            <a:off x="2988510" y="5296410"/>
            <a:ext cx="756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OUTPUT</a:t>
            </a:r>
          </a:p>
        </p:txBody>
      </p:sp>
      <p:sp>
        <p:nvSpPr>
          <p:cNvPr id="250" name="Flèche : droite 249">
            <a:extLst>
              <a:ext uri="{FF2B5EF4-FFF2-40B4-BE49-F238E27FC236}">
                <a16:creationId xmlns:a16="http://schemas.microsoft.com/office/drawing/2014/main" id="{4EE49EE3-E151-C35A-A5FC-AFC1550EED1E}"/>
              </a:ext>
            </a:extLst>
          </p:cNvPr>
          <p:cNvSpPr/>
          <p:nvPr/>
        </p:nvSpPr>
        <p:spPr>
          <a:xfrm rot="16200000">
            <a:off x="3042358" y="5720183"/>
            <a:ext cx="649152" cy="30496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1" name="Flèche : droite 250">
            <a:extLst>
              <a:ext uri="{FF2B5EF4-FFF2-40B4-BE49-F238E27FC236}">
                <a16:creationId xmlns:a16="http://schemas.microsoft.com/office/drawing/2014/main" id="{D67D463F-9469-132E-2A62-4EE252279927}"/>
              </a:ext>
            </a:extLst>
          </p:cNvPr>
          <p:cNvSpPr/>
          <p:nvPr/>
        </p:nvSpPr>
        <p:spPr>
          <a:xfrm rot="5400000">
            <a:off x="4009058" y="5720182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2" name="ZoneTexte 251">
            <a:extLst>
              <a:ext uri="{FF2B5EF4-FFF2-40B4-BE49-F238E27FC236}">
                <a16:creationId xmlns:a16="http://schemas.microsoft.com/office/drawing/2014/main" id="{4126A35D-7F2E-1FFC-33BE-70351B94080F}"/>
              </a:ext>
            </a:extLst>
          </p:cNvPr>
          <p:cNvSpPr txBox="1"/>
          <p:nvPr/>
        </p:nvSpPr>
        <p:spPr>
          <a:xfrm>
            <a:off x="4091257" y="5302933"/>
            <a:ext cx="584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/>
              <a:t>DALI</a:t>
            </a:r>
          </a:p>
        </p:txBody>
      </p:sp>
      <p:cxnSp>
        <p:nvCxnSpPr>
          <p:cNvPr id="254" name="Connecteur droit avec flèche 253">
            <a:extLst>
              <a:ext uri="{FF2B5EF4-FFF2-40B4-BE49-F238E27FC236}">
                <a16:creationId xmlns:a16="http://schemas.microsoft.com/office/drawing/2014/main" id="{30712688-FF0C-7744-F9E6-6A6E6012050D}"/>
              </a:ext>
            </a:extLst>
          </p:cNvPr>
          <p:cNvCxnSpPr>
            <a:cxnSpLocks/>
            <a:stCxn id="261" idx="5"/>
          </p:cNvCxnSpPr>
          <p:nvPr/>
        </p:nvCxnSpPr>
        <p:spPr>
          <a:xfrm>
            <a:off x="3868734" y="6541773"/>
            <a:ext cx="196338" cy="754645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>
            <a:extLst>
              <a:ext uri="{FF2B5EF4-FFF2-40B4-BE49-F238E27FC236}">
                <a16:creationId xmlns:a16="http://schemas.microsoft.com/office/drawing/2014/main" id="{95873E04-C597-D09E-853B-4AEF774752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120" y="7157909"/>
            <a:ext cx="225940" cy="176344"/>
          </a:xfrm>
          <a:prstGeom prst="rect">
            <a:avLst/>
          </a:prstGeom>
        </p:spPr>
      </p:pic>
      <p:sp>
        <p:nvSpPr>
          <p:cNvPr id="261" name="Forme libre : forme 260">
            <a:extLst>
              <a:ext uri="{FF2B5EF4-FFF2-40B4-BE49-F238E27FC236}">
                <a16:creationId xmlns:a16="http://schemas.microsoft.com/office/drawing/2014/main" id="{1C853D49-E990-2E02-5C69-629D44CF2486}"/>
              </a:ext>
            </a:extLst>
          </p:cNvPr>
          <p:cNvSpPr/>
          <p:nvPr/>
        </p:nvSpPr>
        <p:spPr>
          <a:xfrm>
            <a:off x="3789872" y="4412785"/>
            <a:ext cx="797476" cy="2128988"/>
          </a:xfrm>
          <a:custGeom>
            <a:avLst/>
            <a:gdLst>
              <a:gd name="connsiteX0" fmla="*/ 61287 w 812394"/>
              <a:gd name="connsiteY0" fmla="*/ 29329 h 2410579"/>
              <a:gd name="connsiteX1" fmla="*/ 661362 w 812394"/>
              <a:gd name="connsiteY1" fmla="*/ 29329 h 2410579"/>
              <a:gd name="connsiteX2" fmla="*/ 785187 w 812394"/>
              <a:gd name="connsiteY2" fmla="*/ 334129 h 2410579"/>
              <a:gd name="connsiteX3" fmla="*/ 242262 w 812394"/>
              <a:gd name="connsiteY3" fmla="*/ 1096129 h 2410579"/>
              <a:gd name="connsiteX4" fmla="*/ 4137 w 812394"/>
              <a:gd name="connsiteY4" fmla="*/ 1648579 h 2410579"/>
              <a:gd name="connsiteX5" fmla="*/ 80337 w 812394"/>
              <a:gd name="connsiteY5" fmla="*/ 2410579 h 24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394" h="2410579">
                <a:moveTo>
                  <a:pt x="61287" y="29329"/>
                </a:moveTo>
                <a:cubicBezTo>
                  <a:pt x="300999" y="3929"/>
                  <a:pt x="540712" y="-21471"/>
                  <a:pt x="661362" y="29329"/>
                </a:cubicBezTo>
                <a:cubicBezTo>
                  <a:pt x="782012" y="80129"/>
                  <a:pt x="855037" y="156329"/>
                  <a:pt x="785187" y="334129"/>
                </a:cubicBezTo>
                <a:cubicBezTo>
                  <a:pt x="715337" y="511929"/>
                  <a:pt x="372437" y="877054"/>
                  <a:pt x="242262" y="1096129"/>
                </a:cubicBezTo>
                <a:cubicBezTo>
                  <a:pt x="112087" y="1315204"/>
                  <a:pt x="31124" y="1429504"/>
                  <a:pt x="4137" y="1648579"/>
                </a:cubicBezTo>
                <a:cubicBezTo>
                  <a:pt x="-22850" y="1867654"/>
                  <a:pt x="91449" y="2323267"/>
                  <a:pt x="80337" y="2410579"/>
                </a:cubicBezTo>
              </a:path>
            </a:pathLst>
          </a:custGeom>
          <a:noFill/>
          <a:ln w="412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31011F-94F3-597F-7D0C-A80C5EB195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261" y="882785"/>
            <a:ext cx="2309583" cy="18930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E1E3B8F-16E8-B3B7-AA50-22630279F068}"/>
              </a:ext>
            </a:extLst>
          </p:cNvPr>
          <p:cNvSpPr txBox="1"/>
          <p:nvPr/>
        </p:nvSpPr>
        <p:spPr>
          <a:xfrm>
            <a:off x="3996131" y="955302"/>
            <a:ext cx="683819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600" b="1" dirty="0">
                <a:latin typeface="Calibri" panose="020F0502020204030204" pitchFamily="34" charset="0"/>
                <a:cs typeface="Calibri" panose="020F0502020204030204" pitchFamily="34" charset="0"/>
              </a:rPr>
              <a:t>TERRE MODULE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AEDFA76-4B05-35AF-3153-71F2FA350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3973" y="2775800"/>
            <a:ext cx="4749142" cy="101078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7A0CEA5-7A9D-75EA-01E5-6EFFC17FAA7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A290E7-235C-E179-0B70-EBEA34BDF4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61" y="2882168"/>
            <a:ext cx="5233380" cy="115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3150944" y="4802929"/>
            <a:ext cx="2910242" cy="2635844"/>
            <a:chOff x="2575168" y="5280844"/>
            <a:chExt cx="2236224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689307" y="6577444"/>
              <a:ext cx="2104626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fr-FR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Tournevis plat 3 à 3,5</a:t>
              </a:r>
            </a:p>
            <a:p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1ADF7-CB1B-32C1-1A1F-6AEBB9C5E861}"/>
              </a:ext>
            </a:extLst>
          </p:cNvPr>
          <p:cNvSpPr/>
          <p:nvPr/>
        </p:nvSpPr>
        <p:spPr>
          <a:xfrm rot="5400000">
            <a:off x="3604772" y="3028211"/>
            <a:ext cx="1599368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4901" y="6891719"/>
            <a:ext cx="1740952" cy="19436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112" y="7437492"/>
            <a:ext cx="2012508" cy="1293328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427" y="4765089"/>
            <a:ext cx="2324054" cy="217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CC180CF-C52E-79D3-C2F3-CD2F3EFC688F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7F0CE0-833E-389C-3BD3-44840D09198F}"/>
              </a:ext>
            </a:extLst>
          </p:cNvPr>
          <p:cNvSpPr/>
          <p:nvPr/>
        </p:nvSpPr>
        <p:spPr>
          <a:xfrm>
            <a:off x="5937298" y="517204"/>
            <a:ext cx="549363" cy="197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816C3244-7531-8C1C-817F-E032BA18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7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026B5301-334C-259A-ED6A-13E77660C0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60" t="21009" r="5722" b="919"/>
          <a:stretch/>
        </p:blipFill>
        <p:spPr>
          <a:xfrm>
            <a:off x="3572238" y="1432612"/>
            <a:ext cx="2739623" cy="250757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E3ACAFE-B954-385D-14C0-796ADC86EE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27" y="1198115"/>
            <a:ext cx="2538267" cy="3024436"/>
          </a:xfrm>
          <a:prstGeom prst="rect">
            <a:avLst/>
          </a:prstGeom>
        </p:spPr>
      </p:pic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08D1540-D884-D2C0-7955-A47C6F77965C}"/>
              </a:ext>
            </a:extLst>
          </p:cNvPr>
          <p:cNvCxnSpPr>
            <a:cxnSpLocks/>
          </p:cNvCxnSpPr>
          <p:nvPr/>
        </p:nvCxnSpPr>
        <p:spPr>
          <a:xfrm>
            <a:off x="592695" y="1504941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994888" y="3251494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957117" y="29357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307637" y="2045377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559097" y="2427730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C695E8-D0E4-3D3E-51D4-AB28D5749C8E}"/>
              </a:ext>
            </a:extLst>
          </p:cNvPr>
          <p:cNvSpPr/>
          <p:nvPr/>
        </p:nvSpPr>
        <p:spPr>
          <a:xfrm rot="5097337">
            <a:off x="2360197" y="2437674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FC671D-3354-8F9F-1517-DCCC0D4120BB}"/>
              </a:ext>
            </a:extLst>
          </p:cNvPr>
          <p:cNvSpPr/>
          <p:nvPr/>
        </p:nvSpPr>
        <p:spPr>
          <a:xfrm rot="7069284">
            <a:off x="2181291" y="3096709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113516A-D9D9-F4B3-0DD8-5DCD1C71E384}"/>
              </a:ext>
            </a:extLst>
          </p:cNvPr>
          <p:cNvCxnSpPr>
            <a:cxnSpLocks/>
          </p:cNvCxnSpPr>
          <p:nvPr/>
        </p:nvCxnSpPr>
        <p:spPr>
          <a:xfrm>
            <a:off x="3349440" y="1355262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3D49350F-9CB2-09B2-E4FD-E45F3AC9234C}"/>
              </a:ext>
            </a:extLst>
          </p:cNvPr>
          <p:cNvSpPr/>
          <p:nvPr/>
        </p:nvSpPr>
        <p:spPr>
          <a:xfrm>
            <a:off x="583170" y="1332229"/>
            <a:ext cx="2276656" cy="26547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0AAC3B4-CB55-8D7C-86AB-50EB6758A57E}"/>
              </a:ext>
            </a:extLst>
          </p:cNvPr>
          <p:cNvSpPr/>
          <p:nvPr/>
        </p:nvSpPr>
        <p:spPr>
          <a:xfrm>
            <a:off x="532478" y="1274651"/>
            <a:ext cx="2355923" cy="27824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58A7D86-3712-7303-0EA5-DCABB2ACC11F}"/>
              </a:ext>
            </a:extLst>
          </p:cNvPr>
          <p:cNvSpPr/>
          <p:nvPr/>
        </p:nvSpPr>
        <p:spPr>
          <a:xfrm>
            <a:off x="463551" y="1209772"/>
            <a:ext cx="2489200" cy="289093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436072" y="3174524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4F00A5-0E30-8708-CFBC-E0DBCEB5EACC}"/>
              </a:ext>
            </a:extLst>
          </p:cNvPr>
          <p:cNvSpPr/>
          <p:nvPr/>
        </p:nvSpPr>
        <p:spPr>
          <a:xfrm rot="3010418">
            <a:off x="2119853" y="1175337"/>
            <a:ext cx="1599368" cy="73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4D673A-713F-E31A-A617-15D427A10579}"/>
              </a:ext>
            </a:extLst>
          </p:cNvPr>
          <p:cNvSpPr/>
          <p:nvPr/>
        </p:nvSpPr>
        <p:spPr>
          <a:xfrm rot="11532385">
            <a:off x="627089" y="3960952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A64092-1AC1-72B1-798D-AEBED90698D7}"/>
              </a:ext>
            </a:extLst>
          </p:cNvPr>
          <p:cNvSpPr/>
          <p:nvPr/>
        </p:nvSpPr>
        <p:spPr>
          <a:xfrm rot="9185417">
            <a:off x="1503367" y="3891078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685088" y="601581"/>
            <a:ext cx="5452406" cy="338554"/>
            <a:chOff x="-2044460" y="665818"/>
            <a:chExt cx="360000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BORNIER DE RACCORDEMENT DU DRIVER</a:t>
              </a:r>
            </a:p>
          </p:txBody>
        </p:sp>
      </p:grpSp>
      <p:sp>
        <p:nvSpPr>
          <p:cNvPr id="32" name="Organigramme : Extraire 31">
            <a:extLst>
              <a:ext uri="{FF2B5EF4-FFF2-40B4-BE49-F238E27FC236}">
                <a16:creationId xmlns:a16="http://schemas.microsoft.com/office/drawing/2014/main" id="{7A1AAD58-ECD7-EB73-2A36-4CFE99CA9B0B}"/>
              </a:ext>
            </a:extLst>
          </p:cNvPr>
          <p:cNvSpPr/>
          <p:nvPr/>
        </p:nvSpPr>
        <p:spPr>
          <a:xfrm rot="4699504">
            <a:off x="3367050" y="2288910"/>
            <a:ext cx="137134" cy="1601578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9A69679-F2CF-566F-A902-E6E07F14DC8D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96C3A20-440E-7176-0DF6-0B395876BF73}"/>
              </a:ext>
            </a:extLst>
          </p:cNvPr>
          <p:cNvSpPr txBox="1"/>
          <p:nvPr/>
        </p:nvSpPr>
        <p:spPr>
          <a:xfrm>
            <a:off x="5797203" y="4990820"/>
            <a:ext cx="597250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7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à 9 mm</a:t>
            </a:r>
            <a:endParaRPr lang="fr-FR" sz="7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557507" y="628954"/>
            <a:ext cx="3910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 déportée </a:t>
            </a:r>
            <a:r>
              <a:rPr lang="fr-FR" sz="12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  <a:endParaRPr lang="fr-FR" sz="1200" b="1" u="sng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46319" y="5901693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Alimentation secteur 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11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6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369490" y="4096006"/>
            <a:ext cx="1781539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3*2,5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(Longueur Max : 200 m en 3*2,5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196 m en 3*1,5 mm²)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12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8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3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Brun: + module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Bleu : - module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351249" y="5504970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 non fourni par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2372036" y="6191242"/>
            <a:ext cx="0" cy="42639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V="1">
            <a:off x="2150476" y="4972202"/>
            <a:ext cx="475524" cy="1082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44FDAF23-82EA-668C-B4CA-1DD334A32C42}"/>
              </a:ext>
            </a:extLst>
          </p:cNvPr>
          <p:cNvGrpSpPr/>
          <p:nvPr/>
        </p:nvGrpSpPr>
        <p:grpSpPr>
          <a:xfrm>
            <a:off x="1784370" y="6510847"/>
            <a:ext cx="2140278" cy="1623789"/>
            <a:chOff x="796888" y="5186999"/>
            <a:chExt cx="2140278" cy="1623789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DAA19AE-CB00-6352-5AFC-837413BD1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79BFBB-52ED-552C-32BF-0A60FD232C5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6E3AEE-7AD2-0F0B-6180-9936AEF781DB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09CD80D-9DDA-13F1-FDA9-691F8156FD07}"/>
                </a:ext>
              </a:extLst>
            </p:cNvPr>
            <p:cNvSpPr/>
            <p:nvPr/>
          </p:nvSpPr>
          <p:spPr>
            <a:xfrm rot="5400000">
              <a:off x="2513848" y="5050596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BEEB0-AFB6-7507-4B5A-765EA39EB55D}"/>
                </a:ext>
              </a:extLst>
            </p:cNvPr>
            <p:cNvSpPr/>
            <p:nvPr/>
          </p:nvSpPr>
          <p:spPr>
            <a:xfrm rot="5400000">
              <a:off x="2009999" y="5199199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E21FD51E-1873-353E-B515-3E9749FB2217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2074829" y="6191242"/>
            <a:ext cx="297207" cy="2839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FC457A16-A5D1-517B-04AB-87FD9B68C8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050" y="1148815"/>
            <a:ext cx="3814499" cy="26125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80E9E4-30F6-9C4F-5040-C6D91236A9F6}"/>
              </a:ext>
            </a:extLst>
          </p:cNvPr>
          <p:cNvSpPr/>
          <p:nvPr/>
        </p:nvSpPr>
        <p:spPr>
          <a:xfrm>
            <a:off x="2205339" y="2708350"/>
            <a:ext cx="686888" cy="52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6F2DC31E-BFF5-AAA4-B9AF-F229F9F18DD6}"/>
              </a:ext>
            </a:extLst>
          </p:cNvPr>
          <p:cNvSpPr/>
          <p:nvPr/>
        </p:nvSpPr>
        <p:spPr>
          <a:xfrm>
            <a:off x="2150476" y="2631201"/>
            <a:ext cx="686888" cy="4017241"/>
          </a:xfrm>
          <a:custGeom>
            <a:avLst/>
            <a:gdLst>
              <a:gd name="connsiteX0" fmla="*/ 521114 w 678431"/>
              <a:gd name="connsiteY0" fmla="*/ 0 h 3913239"/>
              <a:gd name="connsiteX1" fmla="*/ 5 w 678431"/>
              <a:gd name="connsiteY1" fmla="*/ 806245 h 3913239"/>
              <a:gd name="connsiteX2" fmla="*/ 511282 w 678431"/>
              <a:gd name="connsiteY2" fmla="*/ 2281084 h 3913239"/>
              <a:gd name="connsiteX3" fmla="*/ 678431 w 678431"/>
              <a:gd name="connsiteY3" fmla="*/ 3913239 h 39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431" h="3913239">
                <a:moveTo>
                  <a:pt x="521114" y="0"/>
                </a:moveTo>
                <a:cubicBezTo>
                  <a:pt x="261379" y="213032"/>
                  <a:pt x="1644" y="426064"/>
                  <a:pt x="5" y="806245"/>
                </a:cubicBezTo>
                <a:cubicBezTo>
                  <a:pt x="-1634" y="1186426"/>
                  <a:pt x="398211" y="1763252"/>
                  <a:pt x="511282" y="2281084"/>
                </a:cubicBezTo>
                <a:cubicBezTo>
                  <a:pt x="624353" y="2798916"/>
                  <a:pt x="553889" y="3705123"/>
                  <a:pt x="678431" y="3913239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46AC5D-6159-EF9E-E0ED-994B12051E0C}"/>
              </a:ext>
            </a:extLst>
          </p:cNvPr>
          <p:cNvSpPr txBox="1"/>
          <p:nvPr/>
        </p:nvSpPr>
        <p:spPr>
          <a:xfrm>
            <a:off x="346511" y="3693180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 non fourni par ECLATEC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8D98B6-D622-EB70-2A9E-15C9DF862955}"/>
              </a:ext>
            </a:extLst>
          </p:cNvPr>
          <p:cNvGrpSpPr/>
          <p:nvPr/>
        </p:nvGrpSpPr>
        <p:grpSpPr>
          <a:xfrm>
            <a:off x="2802342" y="3790398"/>
            <a:ext cx="3814499" cy="1366224"/>
            <a:chOff x="3519095" y="3481813"/>
            <a:chExt cx="3085483" cy="94298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4FF480BE-7626-D6F0-93BA-055E966A2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6819" y="3481813"/>
              <a:ext cx="3017759" cy="771181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3323ED51-EF32-B21B-0168-0850604DB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19095" y="3675401"/>
              <a:ext cx="838594" cy="749399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899D3AFF-2CB8-8976-5233-8E800BEA9EB2}"/>
              </a:ext>
            </a:extLst>
          </p:cNvPr>
          <p:cNvSpPr txBox="1"/>
          <p:nvPr/>
        </p:nvSpPr>
        <p:spPr>
          <a:xfrm>
            <a:off x="2812882" y="4934547"/>
            <a:ext cx="1773001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Connecteur fourni par ECLATEC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60884AC3-5C87-D2BB-BEAF-937797FA28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016" y="4198144"/>
            <a:ext cx="540931" cy="46196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43A65C6-66DA-3930-6FE5-5F0DB3FE17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74" y="5689636"/>
            <a:ext cx="1732444" cy="1500620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51342C6A-129E-E065-ADEC-112352B7F587}"/>
              </a:ext>
            </a:extLst>
          </p:cNvPr>
          <p:cNvSpPr txBox="1"/>
          <p:nvPr/>
        </p:nvSpPr>
        <p:spPr>
          <a:xfrm>
            <a:off x="4826074" y="7262885"/>
            <a:ext cx="1732444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1600" b="1" dirty="0">
                <a:solidFill>
                  <a:prstClr val="black"/>
                </a:solidFill>
                <a:latin typeface="Calibri" panose="020F0502020204030204"/>
              </a:rPr>
              <a:t>Respecter l’ordre de raccordement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A694CCC-A958-32B4-9947-89943747EB3C}"/>
              </a:ext>
            </a:extLst>
          </p:cNvPr>
          <p:cNvSpPr/>
          <p:nvPr/>
        </p:nvSpPr>
        <p:spPr>
          <a:xfrm rot="413545">
            <a:off x="2709231" y="2331764"/>
            <a:ext cx="1593780" cy="468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B49472-8F31-84E8-2331-BBAA4390F226}"/>
              </a:ext>
            </a:extLst>
          </p:cNvPr>
          <p:cNvSpPr/>
          <p:nvPr/>
        </p:nvSpPr>
        <p:spPr>
          <a:xfrm>
            <a:off x="2802342" y="3777744"/>
            <a:ext cx="3845586" cy="1129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2FF0F7AA-E07E-7ACF-5439-BD78B4B0B819}"/>
              </a:ext>
            </a:extLst>
          </p:cNvPr>
          <p:cNvCxnSpPr>
            <a:cxnSpLocks/>
            <a:stCxn id="40" idx="2"/>
            <a:endCxn id="42" idx="0"/>
          </p:cNvCxnSpPr>
          <p:nvPr/>
        </p:nvCxnSpPr>
        <p:spPr>
          <a:xfrm>
            <a:off x="3477981" y="2799046"/>
            <a:ext cx="1247154" cy="9786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BCC6F8ED-E46C-A0D4-6065-E0F0E02DF9B1}"/>
              </a:ext>
            </a:extLst>
          </p:cNvPr>
          <p:cNvSpPr txBox="1"/>
          <p:nvPr/>
        </p:nvSpPr>
        <p:spPr>
          <a:xfrm>
            <a:off x="2388238" y="7113664"/>
            <a:ext cx="902731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Alimentation fournie par ECLATEC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3C642B3-25ED-A253-5535-2F40C813C367}"/>
              </a:ext>
            </a:extLst>
          </p:cNvPr>
          <p:cNvSpPr txBox="1"/>
          <p:nvPr/>
        </p:nvSpPr>
        <p:spPr>
          <a:xfrm>
            <a:off x="4673933" y="4933391"/>
            <a:ext cx="1884585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Raccorder puis serrer les 2 colliers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C1E1BD-4D28-5AA0-CF25-18320BA42DA2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200" dirty="0"/>
              <a:t>9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Schéma de câblage avec alimentations déportées en version DALI  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algn="ctr" defTabSz="514318">
              <a:defRPr/>
            </a:pPr>
            <a:r>
              <a:rPr lang="fr-FR" sz="1400" b="1" u="sng" dirty="0">
                <a:solidFill>
                  <a:prstClr val="black"/>
                </a:solidFill>
                <a:latin typeface="Calibri" panose="020F0502020204030204"/>
              </a:rPr>
              <a:t> avec Boitier de pilotage ECLATEC</a:t>
            </a:r>
            <a:r>
              <a:rPr lang="fr-FR" sz="1400" b="1" dirty="0">
                <a:solidFill>
                  <a:prstClr val="black"/>
                </a:solidFill>
                <a:latin typeface="Calibri" panose="020F0502020204030204"/>
              </a:rPr>
              <a:t> :</a:t>
            </a:r>
            <a:endParaRPr lang="fr-FR" sz="1400" b="1" u="sng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3790898" y="7240578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DALI longueur max 300 m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=&gt; boitier de pilotage</a:t>
            </a:r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1391673" y="4708097"/>
            <a:ext cx="0" cy="592951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4805045" y="4906002"/>
            <a:ext cx="0" cy="40492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3930522" y="7967078"/>
            <a:ext cx="133759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Fils DALI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10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5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V="1">
            <a:off x="6037194" y="7455361"/>
            <a:ext cx="0" cy="8412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 flipV="1">
            <a:off x="3469095" y="3101380"/>
            <a:ext cx="1335950" cy="933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0B84007-75A5-4966-84EA-E9DF7E5B54DF}"/>
              </a:ext>
            </a:extLst>
          </p:cNvPr>
          <p:cNvSpPr/>
          <p:nvPr/>
        </p:nvSpPr>
        <p:spPr>
          <a:xfrm>
            <a:off x="1531340" y="7309400"/>
            <a:ext cx="719386" cy="26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>
            <a:off x="1433724" y="3106965"/>
            <a:ext cx="2038786" cy="653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58233" y="3112632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</p:cNvCxnSpPr>
          <p:nvPr/>
        </p:nvCxnSpPr>
        <p:spPr>
          <a:xfrm flipV="1">
            <a:off x="6135926" y="6438761"/>
            <a:ext cx="0" cy="229086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0339EF6-6212-387F-4BB1-0E8F1A409150}"/>
              </a:ext>
            </a:extLst>
          </p:cNvPr>
          <p:cNvSpPr txBox="1"/>
          <p:nvPr/>
        </p:nvSpPr>
        <p:spPr>
          <a:xfrm>
            <a:off x="2573178" y="3221155"/>
            <a:ext cx="1781539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Section : 3*2,5 mm² max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(Longueur Max : 200 m en 3*2,5 mm²</a:t>
            </a:r>
          </a:p>
          <a:p>
            <a:pPr defTabSz="514318"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Longueur Max : 196 m en 3*1,5 mm²)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max : 12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Ø Câble min : 8 mm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3 fils :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Brun: + module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Bleu : - module</a:t>
            </a:r>
          </a:p>
          <a:p>
            <a:pPr>
              <a:defRPr/>
            </a:pPr>
            <a:r>
              <a:rPr lang="fr-FR" sz="800" b="1" dirty="0">
                <a:solidFill>
                  <a:prstClr val="black"/>
                </a:solidFill>
                <a:latin typeface="Calibri" panose="020F0502020204030204"/>
              </a:rPr>
              <a:t>V/J : terre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474D8D7-1054-F680-6C59-8D22F36A6F1D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3087573" y="7425244"/>
            <a:ext cx="703325" cy="946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3520B35-3621-3C1C-B734-88337AA51B7F}"/>
              </a:ext>
            </a:extLst>
          </p:cNvPr>
          <p:cNvSpPr txBox="1"/>
          <p:nvPr/>
        </p:nvSpPr>
        <p:spPr>
          <a:xfrm>
            <a:off x="272494" y="3921674"/>
            <a:ext cx="1295292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Vers contacteur 1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½ stade droit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11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6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E4083F7-0402-C9C4-F0DD-36A13FC40DDD}"/>
              </a:ext>
            </a:extLst>
          </p:cNvPr>
          <p:cNvGrpSpPr/>
          <p:nvPr/>
        </p:nvGrpSpPr>
        <p:grpSpPr>
          <a:xfrm>
            <a:off x="796888" y="5186999"/>
            <a:ext cx="2140278" cy="1623789"/>
            <a:chOff x="796888" y="5186999"/>
            <a:chExt cx="2140278" cy="1623789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7387D59-FA24-A11B-A019-8D03E35D1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F1AED77-CB3A-9B41-B484-C3B93284286E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53FE27-0F2F-7B7D-5482-161BE6AB07DD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FB2AD93-9943-F070-BACF-31353A01C681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8FE8A7-CA4D-4323-23D2-E8F88201AB30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260990EE-4C4B-4000-53BE-0E540899F79A}"/>
              </a:ext>
            </a:extLst>
          </p:cNvPr>
          <p:cNvCxnSpPr>
            <a:cxnSpLocks/>
            <a:stCxn id="91" idx="3"/>
          </p:cNvCxnSpPr>
          <p:nvPr/>
        </p:nvCxnSpPr>
        <p:spPr>
          <a:xfrm>
            <a:off x="5687425" y="7425244"/>
            <a:ext cx="71564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7F43213-221B-266C-A3E1-5ABB317FCCDF}"/>
              </a:ext>
            </a:extLst>
          </p:cNvPr>
          <p:cNvCxnSpPr>
            <a:cxnSpLocks/>
          </p:cNvCxnSpPr>
          <p:nvPr/>
        </p:nvCxnSpPr>
        <p:spPr>
          <a:xfrm flipV="1">
            <a:off x="3087696" y="4953000"/>
            <a:ext cx="0" cy="2489604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4B641453-99B2-146F-EE42-80BFF0408753}"/>
              </a:ext>
            </a:extLst>
          </p:cNvPr>
          <p:cNvCxnSpPr>
            <a:cxnSpLocks/>
          </p:cNvCxnSpPr>
          <p:nvPr/>
        </p:nvCxnSpPr>
        <p:spPr>
          <a:xfrm flipV="1">
            <a:off x="2250725" y="4956972"/>
            <a:ext cx="858390" cy="1275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C47020A-EDB9-0BA5-7A8D-B677FDE3C876}"/>
              </a:ext>
            </a:extLst>
          </p:cNvPr>
          <p:cNvCxnSpPr>
            <a:cxnSpLocks/>
          </p:cNvCxnSpPr>
          <p:nvPr/>
        </p:nvCxnSpPr>
        <p:spPr>
          <a:xfrm flipV="1">
            <a:off x="2250725" y="4956459"/>
            <a:ext cx="0" cy="3704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13535D8-E5F4-2B84-5587-1D21AF605C33}"/>
              </a:ext>
            </a:extLst>
          </p:cNvPr>
          <p:cNvGrpSpPr/>
          <p:nvPr/>
        </p:nvGrpSpPr>
        <p:grpSpPr>
          <a:xfrm>
            <a:off x="4211413" y="5186951"/>
            <a:ext cx="2140278" cy="1623789"/>
            <a:chOff x="796888" y="5186999"/>
            <a:chExt cx="2140278" cy="1623789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B3E4C89-AAE6-6B97-7A08-41407B694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234DC11-78E0-7CBA-0AEB-C41C5699D03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0AEF89C-13F6-3DDB-2455-D238196EDF9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82D45F6-5598-2517-A798-CFB03E868FB0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63406BB-C408-16D3-FE20-6BF0169021A3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73B6389-AAA9-AC95-82D1-29E5654A4A37}"/>
              </a:ext>
            </a:extLst>
          </p:cNvPr>
          <p:cNvCxnSpPr>
            <a:cxnSpLocks/>
          </p:cNvCxnSpPr>
          <p:nvPr/>
        </p:nvCxnSpPr>
        <p:spPr>
          <a:xfrm flipV="1">
            <a:off x="5651280" y="4949419"/>
            <a:ext cx="751908" cy="637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86599E73-8DD9-A827-F9DC-E0C209AE3B7F}"/>
              </a:ext>
            </a:extLst>
          </p:cNvPr>
          <p:cNvCxnSpPr>
            <a:cxnSpLocks/>
          </p:cNvCxnSpPr>
          <p:nvPr/>
        </p:nvCxnSpPr>
        <p:spPr>
          <a:xfrm flipV="1">
            <a:off x="5656953" y="4937513"/>
            <a:ext cx="0" cy="38220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9E914C3-47BA-4B46-8E23-58719D930CB4}"/>
              </a:ext>
            </a:extLst>
          </p:cNvPr>
          <p:cNvCxnSpPr>
            <a:cxnSpLocks/>
          </p:cNvCxnSpPr>
          <p:nvPr/>
        </p:nvCxnSpPr>
        <p:spPr>
          <a:xfrm flipH="1" flipV="1">
            <a:off x="6390626" y="4944656"/>
            <a:ext cx="12439" cy="248879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F847666A-6B40-A58D-23A8-2FD3AE52BEE8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602033" y="4906002"/>
            <a:ext cx="205057" cy="0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C5CB8-BC16-3459-0693-658CDBC39902}"/>
              </a:ext>
            </a:extLst>
          </p:cNvPr>
          <p:cNvSpPr txBox="1"/>
          <p:nvPr/>
        </p:nvSpPr>
        <p:spPr>
          <a:xfrm>
            <a:off x="3348365" y="4513587"/>
            <a:ext cx="1253668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Vers contacteur 2 </a:t>
            </a:r>
          </a:p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½ stade gauche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max : 11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Ø Câble min : 6 mm</a:t>
            </a:r>
          </a:p>
          <a:p>
            <a:pPr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Section : 2,5 mm² max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009FF426-B7BA-EFD4-7249-25598A74088D}"/>
              </a:ext>
            </a:extLst>
          </p:cNvPr>
          <p:cNvSpPr txBox="1"/>
          <p:nvPr/>
        </p:nvSpPr>
        <p:spPr>
          <a:xfrm>
            <a:off x="283289" y="3504681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2C62CDC2-5F5B-C3CF-51D9-5DBF9F75199C}"/>
              </a:ext>
            </a:extLst>
          </p:cNvPr>
          <p:cNvSpPr txBox="1"/>
          <p:nvPr/>
        </p:nvSpPr>
        <p:spPr>
          <a:xfrm>
            <a:off x="3935153" y="8637376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3174629" y="5341810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cxnSp>
        <p:nvCxnSpPr>
          <p:cNvPr id="75" name="Connecteur droit avec flèche 74">
            <a:extLst>
              <a:ext uri="{FF2B5EF4-FFF2-40B4-BE49-F238E27FC236}">
                <a16:creationId xmlns:a16="http://schemas.microsoft.com/office/drawing/2014/main" id="{90F4944D-5C1B-4EC8-4CA6-EFE8171E6535}"/>
              </a:ext>
            </a:extLst>
          </p:cNvPr>
          <p:cNvCxnSpPr>
            <a:cxnSpLocks/>
          </p:cNvCxnSpPr>
          <p:nvPr/>
        </p:nvCxnSpPr>
        <p:spPr>
          <a:xfrm flipV="1">
            <a:off x="3387390" y="7465765"/>
            <a:ext cx="0" cy="8244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45260930-1EDC-34B4-4477-0BB4DF63DF57}"/>
              </a:ext>
            </a:extLst>
          </p:cNvPr>
          <p:cNvCxnSpPr>
            <a:cxnSpLocks/>
            <a:stCxn id="95" idx="1"/>
          </p:cNvCxnSpPr>
          <p:nvPr/>
        </p:nvCxnSpPr>
        <p:spPr>
          <a:xfrm flipH="1" flipV="1">
            <a:off x="3387390" y="8290243"/>
            <a:ext cx="543132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E128510B-892B-9DFF-17D8-51F1CA33ECD8}"/>
              </a:ext>
            </a:extLst>
          </p:cNvPr>
          <p:cNvCxnSpPr>
            <a:cxnSpLocks/>
          </p:cNvCxnSpPr>
          <p:nvPr/>
        </p:nvCxnSpPr>
        <p:spPr>
          <a:xfrm flipH="1">
            <a:off x="5268120" y="8290243"/>
            <a:ext cx="769074" cy="640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8" name="Image 47">
            <a:extLst>
              <a:ext uri="{FF2B5EF4-FFF2-40B4-BE49-F238E27FC236}">
                <a16:creationId xmlns:a16="http://schemas.microsoft.com/office/drawing/2014/main" id="{9831720D-EE25-4DDC-9D82-46AB5A5D17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999" y="1309590"/>
            <a:ext cx="2113377" cy="133539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62BA1CBC-DE09-9C2E-6905-9A69FF0FA31F}"/>
              </a:ext>
            </a:extLst>
          </p:cNvPr>
          <p:cNvSpPr/>
          <p:nvPr/>
        </p:nvSpPr>
        <p:spPr>
          <a:xfrm>
            <a:off x="1374499" y="2076516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1123AE3C-0ED2-A23F-F123-8B2908900F37}"/>
              </a:ext>
            </a:extLst>
          </p:cNvPr>
          <p:cNvSpPr/>
          <p:nvPr/>
        </p:nvSpPr>
        <p:spPr>
          <a:xfrm>
            <a:off x="1417465" y="2265680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DEE535A0-9C7A-EA7D-BC3C-281DA02810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655" y="1317136"/>
            <a:ext cx="2113377" cy="1335396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9A467B58-83B2-3AE8-5990-507BA87B0182}"/>
              </a:ext>
            </a:extLst>
          </p:cNvPr>
          <p:cNvSpPr/>
          <p:nvPr/>
        </p:nvSpPr>
        <p:spPr>
          <a:xfrm>
            <a:off x="4784535" y="2084062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Forme libre : forme 72">
            <a:extLst>
              <a:ext uri="{FF2B5EF4-FFF2-40B4-BE49-F238E27FC236}">
                <a16:creationId xmlns:a16="http://schemas.microsoft.com/office/drawing/2014/main" id="{DE799F01-CC48-DD3C-CF94-8B18700C9401}"/>
              </a:ext>
            </a:extLst>
          </p:cNvPr>
          <p:cNvSpPr/>
          <p:nvPr/>
        </p:nvSpPr>
        <p:spPr>
          <a:xfrm>
            <a:off x="4827501" y="2273226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A2C23BA-D406-F21C-BCE3-C99CAD108A87}"/>
              </a:ext>
            </a:extLst>
          </p:cNvPr>
          <p:cNvSpPr txBox="1"/>
          <p:nvPr/>
        </p:nvSpPr>
        <p:spPr>
          <a:xfrm>
            <a:off x="1740824" y="3209334"/>
            <a:ext cx="792965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Câbles non fournis par ECLATEC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83BCD6B0-E92F-9220-2F15-B938F93E45AE}"/>
              </a:ext>
            </a:extLst>
          </p:cNvPr>
          <p:cNvSpPr txBox="1"/>
          <p:nvPr/>
        </p:nvSpPr>
        <p:spPr>
          <a:xfrm>
            <a:off x="2852997" y="2247139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fr-FR" sz="900" b="1" dirty="0">
                <a:solidFill>
                  <a:prstClr val="black"/>
                </a:solidFill>
                <a:latin typeface="Calibri" panose="020F0502020204030204"/>
              </a:rPr>
              <a:t>Connecteur fourni par ECLATEC</a:t>
            </a:r>
          </a:p>
        </p:txBody>
      </p:sp>
      <p:cxnSp>
        <p:nvCxnSpPr>
          <p:cNvPr id="86" name="Connecteur droit avec flèche 85">
            <a:extLst>
              <a:ext uri="{FF2B5EF4-FFF2-40B4-BE49-F238E27FC236}">
                <a16:creationId xmlns:a16="http://schemas.microsoft.com/office/drawing/2014/main" id="{B86A57E4-65F8-2591-1EDB-6F81518BCA3F}"/>
              </a:ext>
            </a:extLst>
          </p:cNvPr>
          <p:cNvCxnSpPr>
            <a:cxnSpLocks/>
          </p:cNvCxnSpPr>
          <p:nvPr/>
        </p:nvCxnSpPr>
        <p:spPr>
          <a:xfrm flipH="1" flipV="1">
            <a:off x="2189545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6286A11-DCCB-F03C-3134-EFA65A228E81}"/>
              </a:ext>
            </a:extLst>
          </p:cNvPr>
          <p:cNvCxnSpPr>
            <a:cxnSpLocks/>
            <a:stCxn id="84" idx="1"/>
          </p:cNvCxnSpPr>
          <p:nvPr/>
        </p:nvCxnSpPr>
        <p:spPr>
          <a:xfrm flipH="1">
            <a:off x="2194875" y="2431805"/>
            <a:ext cx="658122" cy="66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AE1437B-DA22-2DF0-0DD7-51C44137ED71}"/>
              </a:ext>
            </a:extLst>
          </p:cNvPr>
          <p:cNvCxnSpPr>
            <a:cxnSpLocks/>
          </p:cNvCxnSpPr>
          <p:nvPr/>
        </p:nvCxnSpPr>
        <p:spPr>
          <a:xfrm flipH="1">
            <a:off x="3941155" y="2438588"/>
            <a:ext cx="163069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avec flèche 114">
            <a:extLst>
              <a:ext uri="{FF2B5EF4-FFF2-40B4-BE49-F238E27FC236}">
                <a16:creationId xmlns:a16="http://schemas.microsoft.com/office/drawing/2014/main" id="{A08233F2-C425-3A21-5EC9-210CF5A680DD}"/>
              </a:ext>
            </a:extLst>
          </p:cNvPr>
          <p:cNvCxnSpPr>
            <a:cxnSpLocks/>
          </p:cNvCxnSpPr>
          <p:nvPr/>
        </p:nvCxnSpPr>
        <p:spPr>
          <a:xfrm flipH="1" flipV="1">
            <a:off x="5572798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AD4379D-5586-85CA-2435-BD1A671B6BE0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600" dirty="0"/>
              <a:t>ECLATEC S.A.S. 41, rue Lafayette - CS 20069 - Maxéville - 54528 LAXOU CEDEX - France </a:t>
            </a:r>
          </a:p>
          <a:p>
            <a:r>
              <a:rPr lang="fr-FR" sz="600" dirty="0"/>
              <a:t>Tél. • + 33 (0)3 83 39 38 00</a:t>
            </a:r>
          </a:p>
          <a:p>
            <a:r>
              <a:rPr lang="fr-FR" sz="600" dirty="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40541</TotalTime>
  <Words>1772</Words>
  <Application>Microsoft Office PowerPoint</Application>
  <PresentationFormat>Format A4 (210 x 297 mm)</PresentationFormat>
  <Paragraphs>254</Paragraphs>
  <Slides>14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0" baseType="lpstr">
      <vt:lpstr>Arial</vt:lpstr>
      <vt:lpstr>Calibri</vt:lpstr>
      <vt:lpstr>Google Sans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1293</cp:revision>
  <cp:lastPrinted>2024-08-30T07:04:23Z</cp:lastPrinted>
  <dcterms:created xsi:type="dcterms:W3CDTF">2014-09-30T11:19:34Z</dcterms:created>
  <dcterms:modified xsi:type="dcterms:W3CDTF">2024-11-14T15:12:30Z</dcterms:modified>
</cp:coreProperties>
</file>